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86" r:id="rId3"/>
    <p:sldId id="283" r:id="rId4"/>
    <p:sldId id="537" r:id="rId5"/>
    <p:sldId id="539" r:id="rId6"/>
    <p:sldId id="258" r:id="rId7"/>
    <p:sldId id="259" r:id="rId8"/>
    <p:sldId id="546" r:id="rId9"/>
    <p:sldId id="544" r:id="rId10"/>
    <p:sldId id="545" r:id="rId11"/>
    <p:sldId id="547" r:id="rId12"/>
    <p:sldId id="548" r:id="rId13"/>
    <p:sldId id="550" r:id="rId14"/>
    <p:sldId id="540" r:id="rId15"/>
    <p:sldId id="260" r:id="rId16"/>
    <p:sldId id="549" r:id="rId17"/>
    <p:sldId id="543" r:id="rId18"/>
    <p:sldId id="263" r:id="rId19"/>
    <p:sldId id="264" r:id="rId20"/>
    <p:sldId id="265" r:id="rId21"/>
    <p:sldId id="266" r:id="rId22"/>
    <p:sldId id="542" r:id="rId23"/>
    <p:sldId id="267" r:id="rId24"/>
    <p:sldId id="268" r:id="rId25"/>
    <p:sldId id="269" r:id="rId26"/>
    <p:sldId id="287" r:id="rId27"/>
    <p:sldId id="288" r:id="rId28"/>
    <p:sldId id="541" r:id="rId29"/>
    <p:sldId id="271" r:id="rId30"/>
    <p:sldId id="272" r:id="rId31"/>
    <p:sldId id="273" r:id="rId32"/>
    <p:sldId id="274" r:id="rId33"/>
    <p:sldId id="275" r:id="rId34"/>
    <p:sldId id="280" r:id="rId35"/>
    <p:sldId id="281" r:id="rId36"/>
    <p:sldId id="282" r:id="rId37"/>
    <p:sldId id="583" r:id="rId38"/>
    <p:sldId id="584" r:id="rId39"/>
    <p:sldId id="585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D2543-00E7-434C-900B-3418BAEF7DD0}" v="1049" dt="2020-03-31T08:32:42.428"/>
    <p1510:client id="{490D9BB5-8D29-42CF-A57E-3567D35BCC47}" v="181" dt="2020-03-31T11:06:20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86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en Chen" userId="63070bf2cf137cd2" providerId="LiveId" clId="{05BD2543-00E7-434C-900B-3418BAEF7DD0}"/>
    <pc:docChg chg="undo custSel addSld delSld modSld modMainMaster">
      <pc:chgData name="Lucien Chen" userId="63070bf2cf137cd2" providerId="LiveId" clId="{05BD2543-00E7-434C-900B-3418BAEF7DD0}" dt="2020-03-31T08:32:46.889" v="2718" actId="478"/>
      <pc:docMkLst>
        <pc:docMk/>
      </pc:docMkLst>
      <pc:sldChg chg="addSp delSp modSp add del">
        <pc:chgData name="Lucien Chen" userId="63070bf2cf137cd2" providerId="LiveId" clId="{05BD2543-00E7-434C-900B-3418BAEF7DD0}" dt="2020-03-31T07:26:12.280" v="72"/>
        <pc:sldMkLst>
          <pc:docMk/>
          <pc:sldMk cId="0" sldId="256"/>
        </pc:sldMkLst>
        <pc:spChg chg="add 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3:23.799" v="15" actId="478"/>
          <ac:spMkLst>
            <pc:docMk/>
            <pc:sldMk cId="0" sldId="256"/>
            <ac:spMk id="4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5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6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7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8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10" creationId="{00000000-0000-0000-0000-000000000000}"/>
          </ac:spMkLst>
        </pc:spChg>
        <pc:spChg chg="add">
          <ac:chgData name="Lucien Chen" userId="63070bf2cf137cd2" providerId="LiveId" clId="{05BD2543-00E7-434C-900B-3418BAEF7DD0}" dt="2020-03-31T07:23:43.942" v="20"/>
          <ac:spMkLst>
            <pc:docMk/>
            <pc:sldMk cId="0" sldId="256"/>
            <ac:spMk id="11" creationId="{F0DA7DBD-8081-4D64-B86A-5304B5F3F641}"/>
          </ac:spMkLst>
        </pc:spChg>
        <pc:spChg chg="add">
          <ac:chgData name="Lucien Chen" userId="63070bf2cf137cd2" providerId="LiveId" clId="{05BD2543-00E7-434C-900B-3418BAEF7DD0}" dt="2020-03-31T07:23:43.942" v="20"/>
          <ac:spMkLst>
            <pc:docMk/>
            <pc:sldMk cId="0" sldId="256"/>
            <ac:spMk id="12" creationId="{F22F496E-8C79-4B34-A1FF-953CCF9501A9}"/>
          </ac:spMkLst>
        </pc:spChg>
        <pc:spChg chg="add">
          <ac:chgData name="Lucien Chen" userId="63070bf2cf137cd2" providerId="LiveId" clId="{05BD2543-00E7-434C-900B-3418BAEF7DD0}" dt="2020-03-31T07:23:43.942" v="20"/>
          <ac:spMkLst>
            <pc:docMk/>
            <pc:sldMk cId="0" sldId="256"/>
            <ac:spMk id="13" creationId="{F9CB8E23-A5F0-4D75-8AC7-89B2502DA8F7}"/>
          </ac:spMkLst>
        </pc:spChg>
        <pc:spChg chg="mod">
          <ac:chgData name="Lucien Chen" userId="63070bf2cf137cd2" providerId="LiveId" clId="{05BD2543-00E7-434C-900B-3418BAEF7DD0}" dt="2020-03-31T07:26:12.280" v="72"/>
          <ac:spMkLst>
            <pc:docMk/>
            <pc:sldMk cId="0" sldId="256"/>
            <ac:spMk id="2050" creationId="{00000000-0000-0000-0000-000000000000}"/>
          </ac:spMkLst>
        </pc:spChg>
        <pc:picChg chg="add">
          <ac:chgData name="Lucien Chen" userId="63070bf2cf137cd2" providerId="LiveId" clId="{05BD2543-00E7-434C-900B-3418BAEF7DD0}" dt="2020-03-31T07:23:43.942" v="20"/>
          <ac:picMkLst>
            <pc:docMk/>
            <pc:sldMk cId="0" sldId="256"/>
            <ac:picMk id="14" creationId="{A5BDE675-8E43-41CD-94E9-F977DD58A252}"/>
          </ac:picMkLst>
        </pc:picChg>
        <pc:picChg chg="del">
          <ac:chgData name="Lucien Chen" userId="63070bf2cf137cd2" providerId="LiveId" clId="{05BD2543-00E7-434C-900B-3418BAEF7DD0}" dt="2020-03-31T07:23:25.051" v="16" actId="478"/>
          <ac:picMkLst>
            <pc:docMk/>
            <pc:sldMk cId="0" sldId="256"/>
            <ac:picMk id="1027" creationId="{00000000-0000-0000-0000-000000000000}"/>
          </ac:picMkLst>
        </pc:picChg>
      </pc:sldChg>
      <pc:sldChg chg="delSp modSp del">
        <pc:chgData name="Lucien Chen" userId="63070bf2cf137cd2" providerId="LiveId" clId="{05BD2543-00E7-434C-900B-3418BAEF7DD0}" dt="2020-03-31T07:31:16.876" v="223" actId="47"/>
        <pc:sldMkLst>
          <pc:docMk/>
          <pc:sldMk cId="0" sldId="257"/>
        </pc:sldMkLst>
        <pc:spChg chg="del">
          <ac:chgData name="Lucien Chen" userId="63070bf2cf137cd2" providerId="LiveId" clId="{05BD2543-00E7-434C-900B-3418BAEF7DD0}" dt="2020-03-31T07:22:31.423" v="6" actId="478"/>
          <ac:spMkLst>
            <pc:docMk/>
            <pc:sldMk cId="0" sldId="257"/>
            <ac:spMk id="3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27:16.644" v="76" actId="1076"/>
          <ac:spMkLst>
            <pc:docMk/>
            <pc:sldMk cId="0" sldId="257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2:32.291" v="7" actId="478"/>
          <ac:spMkLst>
            <pc:docMk/>
            <pc:sldMk cId="0" sldId="257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2:33.394" v="8" actId="478"/>
          <ac:spMkLst>
            <pc:docMk/>
            <pc:sldMk cId="0" sldId="257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25:18.964" v="54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27:16.644" v="76" actId="1076"/>
          <ac:spMkLst>
            <pc:docMk/>
            <pc:sldMk cId="0" sldId="257"/>
            <ac:spMk id="10" creationId="{00000000-0000-0000-0000-000000000000}"/>
          </ac:spMkLst>
        </pc:spChg>
        <pc:picChg chg="del">
          <ac:chgData name="Lucien Chen" userId="63070bf2cf137cd2" providerId="LiveId" clId="{05BD2543-00E7-434C-900B-3418BAEF7DD0}" dt="2020-03-31T07:22:29.971" v="5" actId="478"/>
          <ac:picMkLst>
            <pc:docMk/>
            <pc:sldMk cId="0" sldId="257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7:34:05.002" v="362" actId="1076"/>
        <pc:sldMkLst>
          <pc:docMk/>
          <pc:sldMk cId="0" sldId="258"/>
        </pc:sldMkLst>
        <pc:spChg chg="del">
          <ac:chgData name="Lucien Chen" userId="63070bf2cf137cd2" providerId="LiveId" clId="{05BD2543-00E7-434C-900B-3418BAEF7DD0}" dt="2020-03-31T07:33:42.198" v="354" actId="478"/>
          <ac:spMkLst>
            <pc:docMk/>
            <pc:sldMk cId="0" sldId="258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3:03.568" v="345" actId="478"/>
          <ac:spMkLst>
            <pc:docMk/>
            <pc:sldMk cId="0" sldId="258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3:43.951" v="355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3:43.951" v="355" actId="478"/>
          <ac:spMkLst>
            <pc:docMk/>
            <pc:sldMk cId="0" sldId="258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3:58.777" v="359" actId="1076"/>
          <ac:spMkLst>
            <pc:docMk/>
            <pc:sldMk cId="0" sldId="258"/>
            <ac:spMk id="7" creationId="{00000000-0000-0000-0000-000000000000}"/>
          </ac:spMkLst>
        </pc:spChg>
        <pc:picChg chg="add del mod modCrop">
          <ac:chgData name="Lucien Chen" userId="63070bf2cf137cd2" providerId="LiveId" clId="{05BD2543-00E7-434C-900B-3418BAEF7DD0}" dt="2020-03-31T07:34:05.002" v="362" actId="1076"/>
          <ac:picMkLst>
            <pc:docMk/>
            <pc:sldMk cId="0" sldId="258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35:59.616" v="374" actId="1076"/>
        <pc:sldMkLst>
          <pc:docMk/>
          <pc:sldMk cId="0" sldId="259"/>
        </pc:sldMkLst>
        <pc:spChg chg="mod">
          <ac:chgData name="Lucien Chen" userId="63070bf2cf137cd2" providerId="LiveId" clId="{05BD2543-00E7-434C-900B-3418BAEF7DD0}" dt="2020-03-31T07:35:59.616" v="374" actId="1076"/>
          <ac:spMkLst>
            <pc:docMk/>
            <pc:sldMk cId="0" sldId="259"/>
            <ac:spMk id="2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4:15.296" v="365" actId="478"/>
          <ac:spMkLst>
            <pc:docMk/>
            <pc:sldMk cId="0" sldId="259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4:10.443" v="363" actId="478"/>
          <ac:spMkLst>
            <pc:docMk/>
            <pc:sldMk cId="0" sldId="259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4:15.296" v="365" actId="478"/>
          <ac:spMkLst>
            <pc:docMk/>
            <pc:sldMk cId="0" sldId="259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4:15.296" v="365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4:21.039" v="366" actId="478"/>
          <ac:spMkLst>
            <pc:docMk/>
            <pc:sldMk cId="0" sldId="259"/>
            <ac:spMk id="8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5:32.388" v="372" actId="12"/>
          <ac:spMkLst>
            <pc:docMk/>
            <pc:sldMk cId="0" sldId="259"/>
            <ac:spMk id="9" creationId="{00000000-0000-0000-0000-000000000000}"/>
          </ac:spMkLst>
        </pc:spChg>
        <pc:picChg chg="mod">
          <ac:chgData name="Lucien Chen" userId="63070bf2cf137cd2" providerId="LiveId" clId="{05BD2543-00E7-434C-900B-3418BAEF7DD0}" dt="2020-03-31T07:34:40.760" v="369" actId="1076"/>
          <ac:picMkLst>
            <pc:docMk/>
            <pc:sldMk cId="0" sldId="259"/>
            <ac:picMk id="7" creationId="{00000000-0000-0000-0000-000000000000}"/>
          </ac:picMkLst>
        </pc:picChg>
        <pc:picChg chg="del">
          <ac:chgData name="Lucien Chen" userId="63070bf2cf137cd2" providerId="LiveId" clId="{05BD2543-00E7-434C-900B-3418BAEF7DD0}" dt="2020-03-31T07:34:13.105" v="364" actId="478"/>
          <ac:picMkLst>
            <pc:docMk/>
            <pc:sldMk cId="0" sldId="259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7:36:45.544" v="387" actId="1076"/>
        <pc:sldMkLst>
          <pc:docMk/>
          <pc:sldMk cId="0" sldId="260"/>
        </pc:sldMkLst>
        <pc:spChg chg="add del">
          <ac:chgData name="Lucien Chen" userId="63070bf2cf137cd2" providerId="LiveId" clId="{05BD2543-00E7-434C-900B-3418BAEF7DD0}" dt="2020-03-31T07:36:12.899" v="379" actId="478"/>
          <ac:spMkLst>
            <pc:docMk/>
            <pc:sldMk cId="0" sldId="260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6:16.962" v="382" actId="478"/>
          <ac:spMkLst>
            <pc:docMk/>
            <pc:sldMk cId="0" sldId="260"/>
            <ac:spMk id="4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36:12.899" v="379" actId="478"/>
          <ac:spMkLst>
            <pc:docMk/>
            <pc:sldMk cId="0" sldId="260"/>
            <ac:spMk id="5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36:12.899" v="379" actId="478"/>
          <ac:spMkLst>
            <pc:docMk/>
            <pc:sldMk cId="0" sldId="260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6:27.545" v="384" actId="1076"/>
          <ac:spMkLst>
            <pc:docMk/>
            <pc:sldMk cId="0" sldId="260"/>
            <ac:spMk id="7" creationId="{00000000-0000-0000-0000-000000000000}"/>
          </ac:spMkLst>
        </pc:spChg>
        <pc:picChg chg="add del mod modCrop">
          <ac:chgData name="Lucien Chen" userId="63070bf2cf137cd2" providerId="LiveId" clId="{05BD2543-00E7-434C-900B-3418BAEF7DD0}" dt="2020-03-31T07:36:45.544" v="387" actId="1076"/>
          <ac:picMkLst>
            <pc:docMk/>
            <pc:sldMk cId="0" sldId="260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37:31.579" v="415"/>
        <pc:sldMkLst>
          <pc:docMk/>
          <pc:sldMk cId="0" sldId="263"/>
        </pc:sldMkLst>
        <pc:spChg chg="del">
          <ac:chgData name="Lucien Chen" userId="63070bf2cf137cd2" providerId="LiveId" clId="{05BD2543-00E7-434C-900B-3418BAEF7DD0}" dt="2020-03-31T07:37:03.151" v="391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6:51.759" v="388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7:03.151" v="391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7:03.151" v="391" actId="478"/>
          <ac:spMkLst>
            <pc:docMk/>
            <pc:sldMk cId="0" sldId="263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7:31.579" v="415"/>
          <ac:spMkLst>
            <pc:docMk/>
            <pc:sldMk cId="0" sldId="263"/>
            <ac:spMk id="7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7:15.647" v="394" actId="1076"/>
          <ac:spMkLst>
            <pc:docMk/>
            <pc:sldMk cId="0" sldId="263"/>
            <ac:spMk id="9" creationId="{00000000-0000-0000-0000-000000000000}"/>
          </ac:spMkLst>
        </pc:spChg>
        <pc:picChg chg="del">
          <ac:chgData name="Lucien Chen" userId="63070bf2cf137cd2" providerId="LiveId" clId="{05BD2543-00E7-434C-900B-3418BAEF7DD0}" dt="2020-03-31T07:37:01.176" v="390" actId="478"/>
          <ac:picMkLst>
            <pc:docMk/>
            <pc:sldMk cId="0" sldId="263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52:45.959" v="867" actId="20577"/>
        <pc:sldMkLst>
          <pc:docMk/>
          <pc:sldMk cId="0" sldId="264"/>
        </pc:sldMkLst>
        <pc:spChg chg="mod">
          <ac:chgData name="Lucien Chen" userId="63070bf2cf137cd2" providerId="LiveId" clId="{05BD2543-00E7-434C-900B-3418BAEF7DD0}" dt="2020-03-31T07:39:33.140" v="483" actId="20577"/>
          <ac:spMkLst>
            <pc:docMk/>
            <pc:sldMk cId="0" sldId="264"/>
            <ac:spMk id="2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8:18.604" v="440" actId="478"/>
          <ac:spMkLst>
            <pc:docMk/>
            <pc:sldMk cId="0" sldId="264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8:18.604" v="440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8:18.604" v="440" actId="478"/>
          <ac:spMkLst>
            <pc:docMk/>
            <pc:sldMk cId="0" sldId="264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2:45.959" v="867" actId="20577"/>
          <ac:spMkLst>
            <pc:docMk/>
            <pc:sldMk cId="0" sldId="264"/>
            <ac:spMk id="8" creationId="{00000000-0000-0000-0000-000000000000}"/>
          </ac:spMkLst>
        </pc:spChg>
        <pc:picChg chg="mod modCrop">
          <ac:chgData name="Lucien Chen" userId="63070bf2cf137cd2" providerId="LiveId" clId="{05BD2543-00E7-434C-900B-3418BAEF7DD0}" dt="2020-03-31T07:38:38.800" v="447" actId="1076"/>
          <ac:picMkLst>
            <pc:docMk/>
            <pc:sldMk cId="0" sldId="264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39:48.007" v="489" actId="1076"/>
        <pc:sldMkLst>
          <pc:docMk/>
          <pc:sldMk cId="0" sldId="265"/>
        </pc:sldMkLst>
        <pc:spChg chg="del">
          <ac:chgData name="Lucien Chen" userId="63070bf2cf137cd2" providerId="LiveId" clId="{05BD2543-00E7-434C-900B-3418BAEF7DD0}" dt="2020-03-31T07:39:11.552" v="459" actId="478"/>
          <ac:spMkLst>
            <pc:docMk/>
            <pc:sldMk cId="0" sldId="265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9:08.147" v="457" actId="478"/>
          <ac:spMkLst>
            <pc:docMk/>
            <pc:sldMk cId="0" sldId="265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9:11.552" v="459" actId="478"/>
          <ac:spMkLst>
            <pc:docMk/>
            <pc:sldMk cId="0" sldId="265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9:11.552" v="459" actId="478"/>
          <ac:spMkLst>
            <pc:docMk/>
            <pc:sldMk cId="0" sldId="265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9:40.311" v="485" actId="1076"/>
          <ac:spMkLst>
            <pc:docMk/>
            <pc:sldMk cId="0" sldId="265"/>
            <ac:spMk id="9" creationId="{00000000-0000-0000-0000-000000000000}"/>
          </ac:spMkLst>
        </pc:spChg>
        <pc:picChg chg="mod">
          <ac:chgData name="Lucien Chen" userId="63070bf2cf137cd2" providerId="LiveId" clId="{05BD2543-00E7-434C-900B-3418BAEF7DD0}" dt="2020-03-31T07:39:46.583" v="488" actId="1076"/>
          <ac:picMkLst>
            <pc:docMk/>
            <pc:sldMk cId="0" sldId="265"/>
            <ac:picMk id="7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39:48.007" v="489" actId="1076"/>
          <ac:picMkLst>
            <pc:docMk/>
            <pc:sldMk cId="0" sldId="265"/>
            <ac:picMk id="8" creationId="{00000000-0000-0000-0000-000000000000}"/>
          </ac:picMkLst>
        </pc:picChg>
        <pc:picChg chg="del">
          <ac:chgData name="Lucien Chen" userId="63070bf2cf137cd2" providerId="LiveId" clId="{05BD2543-00E7-434C-900B-3418BAEF7DD0}" dt="2020-03-31T07:39:09.425" v="458" actId="478"/>
          <ac:picMkLst>
            <pc:docMk/>
            <pc:sldMk cId="0" sldId="265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7:56:58.897" v="969" actId="1076"/>
        <pc:sldMkLst>
          <pc:docMk/>
          <pc:sldMk cId="0" sldId="266"/>
        </pc:sldMkLst>
        <pc:spChg chg="add mod">
          <ac:chgData name="Lucien Chen" userId="63070bf2cf137cd2" providerId="LiveId" clId="{05BD2543-00E7-434C-900B-3418BAEF7DD0}" dt="2020-03-31T07:56:10.769" v="947" actId="14100"/>
          <ac:spMkLst>
            <pc:docMk/>
            <pc:sldMk cId="0" sldId="266"/>
            <ac:spMk id="2" creationId="{CE8B2490-C296-4567-BBE6-A1A122ECF398}"/>
          </ac:spMkLst>
        </pc:spChg>
        <pc:spChg chg="del">
          <ac:chgData name="Lucien Chen" userId="63070bf2cf137cd2" providerId="LiveId" clId="{05BD2543-00E7-434C-900B-3418BAEF7DD0}" dt="2020-03-31T07:40:00.971" v="494" actId="478"/>
          <ac:spMkLst>
            <pc:docMk/>
            <pc:sldMk cId="0" sldId="266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9:52.324" v="490" actId="478"/>
          <ac:spMkLst>
            <pc:docMk/>
            <pc:sldMk cId="0" sldId="266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0:00.971" v="494" actId="478"/>
          <ac:spMkLst>
            <pc:docMk/>
            <pc:sldMk cId="0" sldId="266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0:00.971" v="494" actId="478"/>
          <ac:spMkLst>
            <pc:docMk/>
            <pc:sldMk cId="0" sldId="266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3:15.005" v="869" actId="20577"/>
          <ac:spMkLst>
            <pc:docMk/>
            <pc:sldMk cId="0" sldId="266"/>
            <ac:spMk id="7" creationId="{00000000-0000-0000-0000-000000000000}"/>
          </ac:spMkLst>
        </pc:spChg>
        <pc:spChg chg="add mod">
          <ac:chgData name="Lucien Chen" userId="63070bf2cf137cd2" providerId="LiveId" clId="{05BD2543-00E7-434C-900B-3418BAEF7DD0}" dt="2020-03-31T07:56:53.699" v="967" actId="1076"/>
          <ac:spMkLst>
            <pc:docMk/>
            <pc:sldMk cId="0" sldId="266"/>
            <ac:spMk id="9" creationId="{13BB0C73-D172-4FD0-B5FE-E525FAF4E1A7}"/>
          </ac:spMkLst>
        </pc:spChg>
        <pc:picChg chg="add mod modCrop">
          <ac:chgData name="Lucien Chen" userId="63070bf2cf137cd2" providerId="LiveId" clId="{05BD2543-00E7-434C-900B-3418BAEF7DD0}" dt="2020-03-31T07:56:58.897" v="969" actId="1076"/>
          <ac:picMkLst>
            <pc:docMk/>
            <pc:sldMk cId="0" sldId="266"/>
            <ac:picMk id="10" creationId="{E4A2251C-0187-459D-8BD9-DBC5012CB43F}"/>
          </ac:picMkLst>
        </pc:picChg>
        <pc:picChg chg="add del mod modCrop">
          <ac:chgData name="Lucien Chen" userId="63070bf2cf137cd2" providerId="LiveId" clId="{05BD2543-00E7-434C-900B-3418BAEF7DD0}" dt="2020-03-31T07:56:50.970" v="966" actId="1076"/>
          <ac:picMkLst>
            <pc:docMk/>
            <pc:sldMk cId="0" sldId="266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42:43.559" v="577" actId="1076"/>
        <pc:sldMkLst>
          <pc:docMk/>
          <pc:sldMk cId="0" sldId="267"/>
        </pc:sldMkLst>
        <pc:spChg chg="del">
          <ac:chgData name="Lucien Chen" userId="63070bf2cf137cd2" providerId="LiveId" clId="{05BD2543-00E7-434C-900B-3418BAEF7DD0}" dt="2020-03-31T07:42:10.070" v="555" actId="478"/>
          <ac:spMkLst>
            <pc:docMk/>
            <pc:sldMk cId="0" sldId="267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05.032" v="553" actId="478"/>
          <ac:spMkLst>
            <pc:docMk/>
            <pc:sldMk cId="0" sldId="267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10.070" v="555" actId="478"/>
          <ac:spMkLst>
            <pc:docMk/>
            <pc:sldMk cId="0" sldId="267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10.070" v="555" actId="478"/>
          <ac:spMkLst>
            <pc:docMk/>
            <pc:sldMk cId="0" sldId="267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2:23.966" v="571" actId="1076"/>
          <ac:spMkLst>
            <pc:docMk/>
            <pc:sldMk cId="0" sldId="267"/>
            <ac:spMk id="7" creationId="{00000000-0000-0000-0000-000000000000}"/>
          </ac:spMkLst>
        </pc:spChg>
        <pc:picChg chg="mod modCrop">
          <ac:chgData name="Lucien Chen" userId="63070bf2cf137cd2" providerId="LiveId" clId="{05BD2543-00E7-434C-900B-3418BAEF7DD0}" dt="2020-03-31T07:42:43.559" v="577" actId="1076"/>
          <ac:picMkLst>
            <pc:docMk/>
            <pc:sldMk cId="0" sldId="267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43:41.150" v="600" actId="1076"/>
        <pc:sldMkLst>
          <pc:docMk/>
          <pc:sldMk cId="0" sldId="268"/>
        </pc:sldMkLst>
        <pc:spChg chg="del">
          <ac:chgData name="Lucien Chen" userId="63070bf2cf137cd2" providerId="LiveId" clId="{05BD2543-00E7-434C-900B-3418BAEF7DD0}" dt="2020-03-31T07:42:54.723" v="580" actId="478"/>
          <ac:spMkLst>
            <pc:docMk/>
            <pc:sldMk cId="0" sldId="268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48.661" v="578" actId="478"/>
          <ac:spMkLst>
            <pc:docMk/>
            <pc:sldMk cId="0" sldId="268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54.723" v="580" actId="478"/>
          <ac:spMkLst>
            <pc:docMk/>
            <pc:sldMk cId="0" sldId="268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54.723" v="580" actId="478"/>
          <ac:spMkLst>
            <pc:docMk/>
            <pc:sldMk cId="0" sldId="268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3:20.383" v="593" actId="1076"/>
          <ac:spMkLst>
            <pc:docMk/>
            <pc:sldMk cId="0" sldId="268"/>
            <ac:spMk id="7" creationId="{00000000-0000-0000-0000-000000000000}"/>
          </ac:spMkLst>
        </pc:spChg>
        <pc:picChg chg="mod modCrop">
          <ac:chgData name="Lucien Chen" userId="63070bf2cf137cd2" providerId="LiveId" clId="{05BD2543-00E7-434C-900B-3418BAEF7DD0}" dt="2020-03-31T07:43:41.150" v="600" actId="1076"/>
          <ac:picMkLst>
            <pc:docMk/>
            <pc:sldMk cId="0" sldId="268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44:10.982" v="616" actId="1076"/>
        <pc:sldMkLst>
          <pc:docMk/>
          <pc:sldMk cId="0" sldId="269"/>
        </pc:sldMkLst>
        <pc:spChg chg="del">
          <ac:chgData name="Lucien Chen" userId="63070bf2cf137cd2" providerId="LiveId" clId="{05BD2543-00E7-434C-900B-3418BAEF7DD0}" dt="2020-03-31T07:43:45.654" v="601" actId="478"/>
          <ac:spMkLst>
            <pc:docMk/>
            <pc:sldMk cId="0" sldId="269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3:12.912" v="591" actId="478"/>
          <ac:spMkLst>
            <pc:docMk/>
            <pc:sldMk cId="0" sldId="269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3:45.654" v="601" actId="478"/>
          <ac:spMkLst>
            <pc:docMk/>
            <pc:sldMk cId="0" sldId="269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3:45.654" v="601" actId="478"/>
          <ac:spMkLst>
            <pc:docMk/>
            <pc:sldMk cId="0" sldId="269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3:52.424" v="610"/>
          <ac:spMkLst>
            <pc:docMk/>
            <pc:sldMk cId="0" sldId="269"/>
            <ac:spMk id="7" creationId="{00000000-0000-0000-0000-000000000000}"/>
          </ac:spMkLst>
        </pc:spChg>
        <pc:picChg chg="mod modCrop">
          <ac:chgData name="Lucien Chen" userId="63070bf2cf137cd2" providerId="LiveId" clId="{05BD2543-00E7-434C-900B-3418BAEF7DD0}" dt="2020-03-31T07:44:10.982" v="616" actId="1076"/>
          <ac:picMkLst>
            <pc:docMk/>
            <pc:sldMk cId="0" sldId="269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51:20.035" v="857" actId="1076"/>
        <pc:sldMkLst>
          <pc:docMk/>
          <pc:sldMk cId="0" sldId="271"/>
        </pc:sldMkLst>
        <pc:spChg chg="del">
          <ac:chgData name="Lucien Chen" userId="63070bf2cf137cd2" providerId="LiveId" clId="{05BD2543-00E7-434C-900B-3418BAEF7DD0}" dt="2020-03-31T07:50:18.403" v="846" actId="478"/>
          <ac:spMkLst>
            <pc:docMk/>
            <pc:sldMk cId="0" sldId="271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9:36.315" v="821" actId="478"/>
          <ac:spMkLst>
            <pc:docMk/>
            <pc:sldMk cId="0" sldId="271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0:18.403" v="846" actId="478"/>
          <ac:spMkLst>
            <pc:docMk/>
            <pc:sldMk cId="0" sldId="271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0:18.403" v="846" actId="478"/>
          <ac:spMkLst>
            <pc:docMk/>
            <pc:sldMk cId="0" sldId="271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0:16.835" v="845" actId="1076"/>
          <ac:spMkLst>
            <pc:docMk/>
            <pc:sldMk cId="0" sldId="271"/>
            <ac:spMk id="7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1:20.035" v="857" actId="1076"/>
          <ac:spMkLst>
            <pc:docMk/>
            <pc:sldMk cId="0" sldId="271"/>
            <ac:spMk id="8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1:20.035" v="857" actId="1076"/>
          <ac:spMkLst>
            <pc:docMk/>
            <pc:sldMk cId="0" sldId="271"/>
            <ac:spMk id="9" creationId="{00000000-0000-0000-0000-000000000000}"/>
          </ac:spMkLst>
        </pc:spChg>
        <pc:picChg chg="mod modCrop">
          <ac:chgData name="Lucien Chen" userId="63070bf2cf137cd2" providerId="LiveId" clId="{05BD2543-00E7-434C-900B-3418BAEF7DD0}" dt="2020-03-31T07:51:20.035" v="857" actId="1076"/>
          <ac:picMkLst>
            <pc:docMk/>
            <pc:sldMk cId="0" sldId="271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7:59:00.873" v="1097" actId="1076"/>
        <pc:sldMkLst>
          <pc:docMk/>
          <pc:sldMk cId="0" sldId="272"/>
        </pc:sldMkLst>
        <pc:spChg chg="add del mod">
          <ac:chgData name="Lucien Chen" userId="63070bf2cf137cd2" providerId="LiveId" clId="{05BD2543-00E7-434C-900B-3418BAEF7DD0}" dt="2020-03-31T07:58:58.360" v="1096"/>
          <ac:spMkLst>
            <pc:docMk/>
            <pc:sldMk cId="0" sldId="272"/>
            <ac:spMk id="2" creationId="{7DAA8F78-1C7B-41A6-BA55-AE6A8CE899EC}"/>
          </ac:spMkLst>
        </pc:spChg>
        <pc:spChg chg="del">
          <ac:chgData name="Lucien Chen" userId="63070bf2cf137cd2" providerId="LiveId" clId="{05BD2543-00E7-434C-900B-3418BAEF7DD0}" dt="2020-03-31T07:51:50.237" v="861" actId="478"/>
          <ac:spMkLst>
            <pc:docMk/>
            <pc:sldMk cId="0" sldId="272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1:26.710" v="858" actId="478"/>
          <ac:spMkLst>
            <pc:docMk/>
            <pc:sldMk cId="0" sldId="272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1:50.237" v="861" actId="478"/>
          <ac:spMkLst>
            <pc:docMk/>
            <pc:sldMk cId="0" sldId="272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1:50.237" v="861" actId="478"/>
          <ac:spMkLst>
            <pc:docMk/>
            <pc:sldMk cId="0" sldId="272"/>
            <ac:spMk id="6" creationId="{00000000-0000-0000-0000-000000000000}"/>
          </ac:spMkLst>
        </pc:spChg>
        <pc:spChg chg="add">
          <ac:chgData name="Lucien Chen" userId="63070bf2cf137cd2" providerId="LiveId" clId="{05BD2543-00E7-434C-900B-3418BAEF7DD0}" dt="2020-03-31T07:52:21.678" v="864"/>
          <ac:spMkLst>
            <pc:docMk/>
            <pc:sldMk cId="0" sldId="272"/>
            <ac:spMk id="8" creationId="{B4A40369-B3AB-43C7-A29E-A45B81FC89E2}"/>
          </ac:spMkLst>
        </pc:spChg>
        <pc:spChg chg="add mod">
          <ac:chgData name="Lucien Chen" userId="63070bf2cf137cd2" providerId="LiveId" clId="{05BD2543-00E7-434C-900B-3418BAEF7DD0}" dt="2020-03-31T07:59:00.873" v="1097" actId="1076"/>
          <ac:spMkLst>
            <pc:docMk/>
            <pc:sldMk cId="0" sldId="272"/>
            <ac:spMk id="10" creationId="{BA15DF00-A969-4F01-ABE4-FDF1FF93B94A}"/>
          </ac:spMkLst>
        </pc:spChg>
        <pc:picChg chg="mod">
          <ac:chgData name="Lucien Chen" userId="63070bf2cf137cd2" providerId="LiveId" clId="{05BD2543-00E7-434C-900B-3418BAEF7DD0}" dt="2020-03-31T07:59:00.873" v="1097" actId="1076"/>
          <ac:picMkLst>
            <pc:docMk/>
            <pc:sldMk cId="0" sldId="272"/>
            <ac:picMk id="7" creationId="{00000000-0000-0000-0000-000000000000}"/>
          </ac:picMkLst>
        </pc:picChg>
        <pc:picChg chg="add mod">
          <ac:chgData name="Lucien Chen" userId="63070bf2cf137cd2" providerId="LiveId" clId="{05BD2543-00E7-434C-900B-3418BAEF7DD0}" dt="2020-03-31T07:59:00.873" v="1097" actId="1076"/>
          <ac:picMkLst>
            <pc:docMk/>
            <pc:sldMk cId="0" sldId="272"/>
            <ac:picMk id="9" creationId="{091BDCD9-1EB7-462D-95E8-529758A9A598}"/>
          </ac:picMkLst>
        </pc:picChg>
        <pc:picChg chg="mod modCrop">
          <ac:chgData name="Lucien Chen" userId="63070bf2cf137cd2" providerId="LiveId" clId="{05BD2543-00E7-434C-900B-3418BAEF7DD0}" dt="2020-03-31T07:59:00.873" v="1097" actId="1076"/>
          <ac:picMkLst>
            <pc:docMk/>
            <pc:sldMk cId="0" sldId="272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7:54:43.092" v="888"/>
        <pc:sldMkLst>
          <pc:docMk/>
          <pc:sldMk cId="0" sldId="273"/>
        </pc:sldMkLst>
        <pc:spChg chg="del">
          <ac:chgData name="Lucien Chen" userId="63070bf2cf137cd2" providerId="LiveId" clId="{05BD2543-00E7-434C-900B-3418BAEF7DD0}" dt="2020-03-31T07:53:35.190" v="871" actId="478"/>
          <ac:spMkLst>
            <pc:docMk/>
            <pc:sldMk cId="0" sldId="273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3:35.624" v="872" actId="478"/>
          <ac:spMkLst>
            <pc:docMk/>
            <pc:sldMk cId="0" sldId="273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3:35.190" v="871" actId="478"/>
          <ac:spMkLst>
            <pc:docMk/>
            <pc:sldMk cId="0" sldId="273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3:35.190" v="871" actId="478"/>
          <ac:spMkLst>
            <pc:docMk/>
            <pc:sldMk cId="0" sldId="273"/>
            <ac:spMk id="6" creationId="{00000000-0000-0000-0000-000000000000}"/>
          </ac:spMkLst>
        </pc:spChg>
        <pc:spChg chg="add">
          <ac:chgData name="Lucien Chen" userId="63070bf2cf137cd2" providerId="LiveId" clId="{05BD2543-00E7-434C-900B-3418BAEF7DD0}" dt="2020-03-31T07:54:43.092" v="888"/>
          <ac:spMkLst>
            <pc:docMk/>
            <pc:sldMk cId="0" sldId="273"/>
            <ac:spMk id="10" creationId="{2E900E18-F392-41D8-9CDD-A65F0F7C0CA0}"/>
          </ac:spMkLst>
        </pc:spChg>
        <pc:picChg chg="mod">
          <ac:chgData name="Lucien Chen" userId="63070bf2cf137cd2" providerId="LiveId" clId="{05BD2543-00E7-434C-900B-3418BAEF7DD0}" dt="2020-03-31T07:54:11.953" v="886" actId="1076"/>
          <ac:picMkLst>
            <pc:docMk/>
            <pc:sldMk cId="0" sldId="273"/>
            <ac:picMk id="7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54:16.344" v="887" actId="1076"/>
          <ac:picMkLst>
            <pc:docMk/>
            <pc:sldMk cId="0" sldId="273"/>
            <ac:picMk id="8" creationId="{00000000-0000-0000-0000-000000000000}"/>
          </ac:picMkLst>
        </pc:picChg>
        <pc:picChg chg="mod modCrop">
          <ac:chgData name="Lucien Chen" userId="63070bf2cf137cd2" providerId="LiveId" clId="{05BD2543-00E7-434C-900B-3418BAEF7DD0}" dt="2020-03-31T07:54:07.642" v="883" actId="1076"/>
          <ac:picMkLst>
            <pc:docMk/>
            <pc:sldMk cId="0" sldId="273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8:07:05.202" v="1573"/>
        <pc:sldMkLst>
          <pc:docMk/>
          <pc:sldMk cId="0" sldId="274"/>
        </pc:sldMkLst>
        <pc:spChg chg="add mod">
          <ac:chgData name="Lucien Chen" userId="63070bf2cf137cd2" providerId="LiveId" clId="{05BD2543-00E7-434C-900B-3418BAEF7DD0}" dt="2020-03-31T08:06:49.169" v="1559" actId="113"/>
          <ac:spMkLst>
            <pc:docMk/>
            <pc:sldMk cId="0" sldId="274"/>
            <ac:spMk id="2" creationId="{F82DA16F-4E8C-46B7-AC9D-2FEA4AE0CCB3}"/>
          </ac:spMkLst>
        </pc:spChg>
        <pc:spChg chg="del">
          <ac:chgData name="Lucien Chen" userId="63070bf2cf137cd2" providerId="LiveId" clId="{05BD2543-00E7-434C-900B-3418BAEF7DD0}" dt="2020-03-31T07:59:13.635" v="1100" actId="478"/>
          <ac:spMkLst>
            <pc:docMk/>
            <pc:sldMk cId="0" sldId="274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9:12.406" v="1099" actId="478"/>
          <ac:spMkLst>
            <pc:docMk/>
            <pc:sldMk cId="0" sldId="274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9:13.635" v="1100" actId="478"/>
          <ac:spMkLst>
            <pc:docMk/>
            <pc:sldMk cId="0" sldId="274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9:13.635" v="1100" actId="478"/>
          <ac:spMkLst>
            <pc:docMk/>
            <pc:sldMk cId="0" sldId="274"/>
            <ac:spMk id="6" creationId="{00000000-0000-0000-0000-000000000000}"/>
          </ac:spMkLst>
        </pc:spChg>
        <pc:spChg chg="add mod">
          <ac:chgData name="Lucien Chen" userId="63070bf2cf137cd2" providerId="LiveId" clId="{05BD2543-00E7-434C-900B-3418BAEF7DD0}" dt="2020-03-31T08:07:05.202" v="1573"/>
          <ac:spMkLst>
            <pc:docMk/>
            <pc:sldMk cId="0" sldId="274"/>
            <ac:spMk id="10" creationId="{44363B57-9482-41D1-B44E-681E796E7A1E}"/>
          </ac:spMkLst>
        </pc:spChg>
        <pc:spChg chg="add">
          <ac:chgData name="Lucien Chen" userId="63070bf2cf137cd2" providerId="LiveId" clId="{05BD2543-00E7-434C-900B-3418BAEF7DD0}" dt="2020-03-31T08:05:08.851" v="1504"/>
          <ac:spMkLst>
            <pc:docMk/>
            <pc:sldMk cId="0" sldId="274"/>
            <ac:spMk id="11" creationId="{B3FADA0F-A9A6-41B1-82B4-413A130FAB8A}"/>
          </ac:spMkLst>
        </pc:spChg>
        <pc:picChg chg="mod">
          <ac:chgData name="Lucien Chen" userId="63070bf2cf137cd2" providerId="LiveId" clId="{05BD2543-00E7-434C-900B-3418BAEF7DD0}" dt="2020-03-31T08:04:45.649" v="1498" actId="1038"/>
          <ac:picMkLst>
            <pc:docMk/>
            <pc:sldMk cId="0" sldId="274"/>
            <ac:picMk id="7" creationId="{00000000-0000-0000-0000-000000000000}"/>
          </ac:picMkLst>
        </pc:picChg>
        <pc:picChg chg="add mod">
          <ac:chgData name="Lucien Chen" userId="63070bf2cf137cd2" providerId="LiveId" clId="{05BD2543-00E7-434C-900B-3418BAEF7DD0}" dt="2020-03-31T08:04:45.649" v="1498" actId="1038"/>
          <ac:picMkLst>
            <pc:docMk/>
            <pc:sldMk cId="0" sldId="274"/>
            <ac:picMk id="8" creationId="{A91261FA-18A0-4288-9A68-AD822EB5E8F7}"/>
          </ac:picMkLst>
        </pc:picChg>
        <pc:picChg chg="del mod">
          <ac:chgData name="Lucien Chen" userId="63070bf2cf137cd2" providerId="LiveId" clId="{05BD2543-00E7-434C-900B-3418BAEF7DD0}" dt="2020-03-31T08:04:19.187" v="1470" actId="478"/>
          <ac:picMkLst>
            <pc:docMk/>
            <pc:sldMk cId="0" sldId="274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8:05:09.573" v="1505"/>
        <pc:sldMkLst>
          <pc:docMk/>
          <pc:sldMk cId="0" sldId="275"/>
        </pc:sldMkLst>
        <pc:spChg chg="del">
          <ac:chgData name="Lucien Chen" userId="63070bf2cf137cd2" providerId="LiveId" clId="{05BD2543-00E7-434C-900B-3418BAEF7DD0}" dt="2020-03-31T08:04:59.682" v="1501" actId="478"/>
          <ac:spMkLst>
            <pc:docMk/>
            <pc:sldMk cId="0" sldId="275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4:57.374" v="1499" actId="478"/>
          <ac:spMkLst>
            <pc:docMk/>
            <pc:sldMk cId="0" sldId="275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4:59.682" v="1501" actId="478"/>
          <ac:spMkLst>
            <pc:docMk/>
            <pc:sldMk cId="0" sldId="275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4:59.682" v="1501" actId="478"/>
          <ac:spMkLst>
            <pc:docMk/>
            <pc:sldMk cId="0" sldId="275"/>
            <ac:spMk id="6" creationId="{00000000-0000-0000-0000-000000000000}"/>
          </ac:spMkLst>
        </pc:spChg>
        <pc:spChg chg="add">
          <ac:chgData name="Lucien Chen" userId="63070bf2cf137cd2" providerId="LiveId" clId="{05BD2543-00E7-434C-900B-3418BAEF7DD0}" dt="2020-03-31T08:05:09.573" v="1505"/>
          <ac:spMkLst>
            <pc:docMk/>
            <pc:sldMk cId="0" sldId="275"/>
            <ac:spMk id="8" creationId="{80D653C5-472B-4F6E-85E7-346B7A3D0198}"/>
          </ac:spMkLst>
        </pc:spChg>
        <pc:picChg chg="mod">
          <ac:chgData name="Lucien Chen" userId="63070bf2cf137cd2" providerId="LiveId" clId="{05BD2543-00E7-434C-900B-3418BAEF7DD0}" dt="2020-03-31T08:05:04.645" v="1503" actId="1076"/>
          <ac:picMkLst>
            <pc:docMk/>
            <pc:sldMk cId="0" sldId="275"/>
            <ac:picMk id="7" creationId="{00000000-0000-0000-0000-000000000000}"/>
          </ac:picMkLst>
        </pc:picChg>
        <pc:picChg chg="del">
          <ac:chgData name="Lucien Chen" userId="63070bf2cf137cd2" providerId="LiveId" clId="{05BD2543-00E7-434C-900B-3418BAEF7DD0}" dt="2020-03-31T08:04:58.352" v="1500" actId="478"/>
          <ac:picMkLst>
            <pc:docMk/>
            <pc:sldMk cId="0" sldId="275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8:09:22.454" v="1739" actId="732"/>
        <pc:sldMkLst>
          <pc:docMk/>
          <pc:sldMk cId="0" sldId="280"/>
        </pc:sldMkLst>
        <pc:spChg chg="del">
          <ac:chgData name="Lucien Chen" userId="63070bf2cf137cd2" providerId="LiveId" clId="{05BD2543-00E7-434C-900B-3418BAEF7DD0}" dt="2020-03-31T08:05:50.089" v="1511" actId="478"/>
          <ac:spMkLst>
            <pc:docMk/>
            <pc:sldMk cId="0" sldId="280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5:39.818" v="1506" actId="478"/>
          <ac:spMkLst>
            <pc:docMk/>
            <pc:sldMk cId="0" sldId="280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5:50.089" v="1511" actId="478"/>
          <ac:spMkLst>
            <pc:docMk/>
            <pc:sldMk cId="0" sldId="280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5:50.089" v="1511" actId="478"/>
          <ac:spMkLst>
            <pc:docMk/>
            <pc:sldMk cId="0" sldId="280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8:06:12.053" v="1554" actId="1076"/>
          <ac:spMkLst>
            <pc:docMk/>
            <pc:sldMk cId="0" sldId="280"/>
            <ac:spMk id="7" creationId="{00000000-0000-0000-0000-000000000000}"/>
          </ac:spMkLst>
        </pc:spChg>
        <pc:spChg chg="add mod ord">
          <ac:chgData name="Lucien Chen" userId="63070bf2cf137cd2" providerId="LiveId" clId="{05BD2543-00E7-434C-900B-3418BAEF7DD0}" dt="2020-03-31T08:09:14.980" v="1738" actId="1076"/>
          <ac:spMkLst>
            <pc:docMk/>
            <pc:sldMk cId="0" sldId="280"/>
            <ac:spMk id="8" creationId="{1437B469-670B-4648-8B82-38A700D5044F}"/>
          </ac:spMkLst>
        </pc:spChg>
        <pc:picChg chg="mod modCrop">
          <ac:chgData name="Lucien Chen" userId="63070bf2cf137cd2" providerId="LiveId" clId="{05BD2543-00E7-434C-900B-3418BAEF7DD0}" dt="2020-03-31T08:09:22.454" v="1739" actId="732"/>
          <ac:picMkLst>
            <pc:docMk/>
            <pc:sldMk cId="0" sldId="280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8:16:48.444" v="2151" actId="20577"/>
        <pc:sldMkLst>
          <pc:docMk/>
          <pc:sldMk cId="0" sldId="281"/>
        </pc:sldMkLst>
        <pc:spChg chg="add mod">
          <ac:chgData name="Lucien Chen" userId="63070bf2cf137cd2" providerId="LiveId" clId="{05BD2543-00E7-434C-900B-3418BAEF7DD0}" dt="2020-03-31T08:14:36.284" v="2093" actId="113"/>
          <ac:spMkLst>
            <pc:docMk/>
            <pc:sldMk cId="0" sldId="281"/>
            <ac:spMk id="2" creationId="{CB181A0D-F1ED-4595-9BF2-F04A894BF835}"/>
          </ac:spMkLst>
        </pc:spChg>
        <pc:spChg chg="del">
          <ac:chgData name="Lucien Chen" userId="63070bf2cf137cd2" providerId="LiveId" clId="{05BD2543-00E7-434C-900B-3418BAEF7DD0}" dt="2020-03-31T08:09:54.167" v="1759" actId="478"/>
          <ac:spMkLst>
            <pc:docMk/>
            <pc:sldMk cId="0" sldId="281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9:31.304" v="1740" actId="478"/>
          <ac:spMkLst>
            <pc:docMk/>
            <pc:sldMk cId="0" sldId="281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9:54.167" v="1759" actId="478"/>
          <ac:spMkLst>
            <pc:docMk/>
            <pc:sldMk cId="0" sldId="281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9:54.167" v="1759" actId="478"/>
          <ac:spMkLst>
            <pc:docMk/>
            <pc:sldMk cId="0" sldId="281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8:10:20.180" v="1763" actId="1076"/>
          <ac:spMkLst>
            <pc:docMk/>
            <pc:sldMk cId="0" sldId="281"/>
            <ac:spMk id="7" creationId="{00000000-0000-0000-0000-000000000000}"/>
          </ac:spMkLst>
        </pc:spChg>
        <pc:spChg chg="add mod">
          <ac:chgData name="Lucien Chen" userId="63070bf2cf137cd2" providerId="LiveId" clId="{05BD2543-00E7-434C-900B-3418BAEF7DD0}" dt="2020-03-31T08:16:48.444" v="2151" actId="20577"/>
          <ac:spMkLst>
            <pc:docMk/>
            <pc:sldMk cId="0" sldId="281"/>
            <ac:spMk id="8" creationId="{2762B458-9C2B-40CA-8301-E72DD2F15A95}"/>
          </ac:spMkLst>
        </pc:spChg>
        <pc:spChg chg="add mod">
          <ac:chgData name="Lucien Chen" userId="63070bf2cf137cd2" providerId="LiveId" clId="{05BD2543-00E7-434C-900B-3418BAEF7DD0}" dt="2020-03-31T08:16:36.034" v="2149" actId="1076"/>
          <ac:spMkLst>
            <pc:docMk/>
            <pc:sldMk cId="0" sldId="281"/>
            <ac:spMk id="10" creationId="{B42EF903-0470-4257-B350-12D968FAC864}"/>
          </ac:spMkLst>
        </pc:spChg>
        <pc:picChg chg="mod modCrop">
          <ac:chgData name="Lucien Chen" userId="63070bf2cf137cd2" providerId="LiveId" clId="{05BD2543-00E7-434C-900B-3418BAEF7DD0}" dt="2020-03-31T08:16:30.354" v="2148" actId="1076"/>
          <ac:picMkLst>
            <pc:docMk/>
            <pc:sldMk cId="0" sldId="281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8:32:46.889" v="2718" actId="478"/>
        <pc:sldMkLst>
          <pc:docMk/>
          <pc:sldMk cId="0" sldId="282"/>
        </pc:sldMkLst>
        <pc:spChg chg="add mod">
          <ac:chgData name="Lucien Chen" userId="63070bf2cf137cd2" providerId="LiveId" clId="{05BD2543-00E7-434C-900B-3418BAEF7DD0}" dt="2020-03-31T08:32:42.427" v="2717" actId="20577"/>
          <ac:spMkLst>
            <pc:docMk/>
            <pc:sldMk cId="0" sldId="282"/>
            <ac:spMk id="2" creationId="{89051E55-ADDB-4CA7-A28D-CB8D56B5E8EB}"/>
          </ac:spMkLst>
        </pc:spChg>
        <pc:spChg chg="del">
          <ac:chgData name="Lucien Chen" userId="63070bf2cf137cd2" providerId="LiveId" clId="{05BD2543-00E7-434C-900B-3418BAEF7DD0}" dt="2020-03-31T08:17:30.229" v="2201" actId="478"/>
          <ac:spMkLst>
            <pc:docMk/>
            <pc:sldMk cId="0" sldId="282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17:27.784" v="2200" actId="478"/>
          <ac:spMkLst>
            <pc:docMk/>
            <pc:sldMk cId="0" sldId="282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17:30.229" v="2201" actId="478"/>
          <ac:spMkLst>
            <pc:docMk/>
            <pc:sldMk cId="0" sldId="282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17:30.229" v="2201" actId="478"/>
          <ac:spMkLst>
            <pc:docMk/>
            <pc:sldMk cId="0" sldId="282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8:17:45.498" v="2208" actId="1076"/>
          <ac:spMkLst>
            <pc:docMk/>
            <pc:sldMk cId="0" sldId="282"/>
            <ac:spMk id="7" creationId="{00000000-0000-0000-0000-000000000000}"/>
          </ac:spMkLst>
        </pc:spChg>
        <pc:spChg chg="add mod">
          <ac:chgData name="Lucien Chen" userId="63070bf2cf137cd2" providerId="LiveId" clId="{05BD2543-00E7-434C-900B-3418BAEF7DD0}" dt="2020-03-31T08:31:29.293" v="2668" actId="1076"/>
          <ac:spMkLst>
            <pc:docMk/>
            <pc:sldMk cId="0" sldId="282"/>
            <ac:spMk id="8" creationId="{1466B083-A6D9-4ABE-AE2F-239D475803AD}"/>
          </ac:spMkLst>
        </pc:spChg>
        <pc:picChg chg="add mod modCrop">
          <ac:chgData name="Lucien Chen" userId="63070bf2cf137cd2" providerId="LiveId" clId="{05BD2543-00E7-434C-900B-3418BAEF7DD0}" dt="2020-03-31T08:30:37.845" v="2605" actId="1076"/>
          <ac:picMkLst>
            <pc:docMk/>
            <pc:sldMk cId="0" sldId="282"/>
            <ac:picMk id="9" creationId="{EB92091A-31A6-4FED-9384-3DBF337526E7}"/>
          </ac:picMkLst>
        </pc:picChg>
        <pc:picChg chg="add mod modCrop">
          <ac:chgData name="Lucien Chen" userId="63070bf2cf137cd2" providerId="LiveId" clId="{05BD2543-00E7-434C-900B-3418BAEF7DD0}" dt="2020-03-31T08:31:00.684" v="2610" actId="1076"/>
          <ac:picMkLst>
            <pc:docMk/>
            <pc:sldMk cId="0" sldId="282"/>
            <ac:picMk id="10" creationId="{5776B53B-4285-4398-B8F2-7581AC99B5BD}"/>
          </ac:picMkLst>
        </pc:picChg>
        <pc:picChg chg="add del mod modCrop">
          <ac:chgData name="Lucien Chen" userId="63070bf2cf137cd2" providerId="LiveId" clId="{05BD2543-00E7-434C-900B-3418BAEF7DD0}" dt="2020-03-31T08:32:46.889" v="2718" actId="478"/>
          <ac:picMkLst>
            <pc:docMk/>
            <pc:sldMk cId="0" sldId="282"/>
            <ac:picMk id="1027" creationId="{00000000-0000-0000-0000-000000000000}"/>
          </ac:picMkLst>
        </pc:picChg>
      </pc:sldChg>
      <pc:sldChg chg="addSp delSp modSp modAnim">
        <pc:chgData name="Lucien Chen" userId="63070bf2cf137cd2" providerId="LiveId" clId="{05BD2543-00E7-434C-900B-3418BAEF7DD0}" dt="2020-03-31T07:34:52.364" v="370" actId="2711"/>
        <pc:sldMkLst>
          <pc:docMk/>
          <pc:sldMk cId="3378642687" sldId="283"/>
        </pc:sldMkLst>
        <pc:spChg chg="del">
          <ac:chgData name="Lucien Chen" userId="63070bf2cf137cd2" providerId="LiveId" clId="{05BD2543-00E7-434C-900B-3418BAEF7DD0}" dt="2020-03-31T07:25:32.636" v="58" actId="478"/>
          <ac:spMkLst>
            <pc:docMk/>
            <pc:sldMk cId="3378642687" sldId="283"/>
            <ac:spMk id="3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4:52.364" v="370" actId="2711"/>
          <ac:spMkLst>
            <pc:docMk/>
            <pc:sldMk cId="3378642687" sldId="283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5:34.325" v="59" actId="478"/>
          <ac:spMkLst>
            <pc:docMk/>
            <pc:sldMk cId="3378642687" sldId="283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5:35.526" v="60" actId="478"/>
          <ac:spMkLst>
            <pc:docMk/>
            <pc:sldMk cId="3378642687" sldId="283"/>
            <ac:spMk id="6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31:11.656" v="222" actId="478"/>
          <ac:spMkLst>
            <pc:docMk/>
            <pc:sldMk cId="3378642687" sldId="283"/>
            <ac:spMk id="7" creationId="{00000000-0000-0000-0000-000000000000}"/>
          </ac:spMkLst>
        </pc:spChg>
        <pc:spChg chg="add">
          <ac:chgData name="Lucien Chen" userId="63070bf2cf137cd2" providerId="LiveId" clId="{05BD2543-00E7-434C-900B-3418BAEF7DD0}" dt="2020-03-31T07:31:09.072" v="221"/>
          <ac:spMkLst>
            <pc:docMk/>
            <pc:sldMk cId="3378642687" sldId="283"/>
            <ac:spMk id="8" creationId="{09E18D42-9D53-46A1-B4DE-E9D99005DCA1}"/>
          </ac:spMkLst>
        </pc:spChg>
        <pc:spChg chg="add mod">
          <ac:chgData name="Lucien Chen" userId="63070bf2cf137cd2" providerId="LiveId" clId="{05BD2543-00E7-434C-900B-3418BAEF7DD0}" dt="2020-03-31T07:34:52.364" v="370" actId="2711"/>
          <ac:spMkLst>
            <pc:docMk/>
            <pc:sldMk cId="3378642687" sldId="283"/>
            <ac:spMk id="9" creationId="{96D547AE-894B-4A8F-B214-615A6F9D9795}"/>
          </ac:spMkLst>
        </pc:spChg>
        <pc:picChg chg="del">
          <ac:chgData name="Lucien Chen" userId="63070bf2cf137cd2" providerId="LiveId" clId="{05BD2543-00E7-434C-900B-3418BAEF7DD0}" dt="2020-03-31T07:25:28.200" v="55" actId="478"/>
          <ac:picMkLst>
            <pc:docMk/>
            <pc:sldMk cId="3378642687" sldId="283"/>
            <ac:picMk id="1027" creationId="{00000000-0000-0000-0000-000000000000}"/>
          </ac:picMkLst>
        </pc:picChg>
      </pc:sldChg>
      <pc:sldChg chg="del">
        <pc:chgData name="Lucien Chen" userId="63070bf2cf137cd2" providerId="LiveId" clId="{05BD2543-00E7-434C-900B-3418BAEF7DD0}" dt="2020-03-31T07:31:20.672" v="224" actId="47"/>
        <pc:sldMkLst>
          <pc:docMk/>
          <pc:sldMk cId="3658009913" sldId="284"/>
        </pc:sldMkLst>
      </pc:sldChg>
      <pc:sldChg chg="del">
        <pc:chgData name="Lucien Chen" userId="63070bf2cf137cd2" providerId="LiveId" clId="{05BD2543-00E7-434C-900B-3418BAEF7DD0}" dt="2020-03-31T07:31:20.672" v="224" actId="47"/>
        <pc:sldMkLst>
          <pc:docMk/>
          <pc:sldMk cId="2522443317" sldId="285"/>
        </pc:sldMkLst>
      </pc:sldChg>
      <pc:sldChg chg="delSp modSp">
        <pc:chgData name="Lucien Chen" userId="63070bf2cf137cd2" providerId="LiveId" clId="{05BD2543-00E7-434C-900B-3418BAEF7DD0}" dt="2020-03-31T07:35:07.585" v="371" actId="2711"/>
        <pc:sldMkLst>
          <pc:docMk/>
          <pc:sldMk cId="2778995168" sldId="286"/>
        </pc:sldMkLst>
        <pc:spChg chg="del">
          <ac:chgData name="Lucien Chen" userId="63070bf2cf137cd2" providerId="LiveId" clId="{05BD2543-00E7-434C-900B-3418BAEF7DD0}" dt="2020-03-31T07:20:36.502" v="1" actId="478"/>
          <ac:spMkLst>
            <pc:docMk/>
            <pc:sldMk cId="2778995168" sldId="286"/>
            <ac:spMk id="3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5:07.585" v="371" actId="2711"/>
          <ac:spMkLst>
            <pc:docMk/>
            <pc:sldMk cId="2778995168" sldId="286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0:37.465" v="2" actId="478"/>
          <ac:spMkLst>
            <pc:docMk/>
            <pc:sldMk cId="2778995168" sldId="286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0:38.370" v="3" actId="478"/>
          <ac:spMkLst>
            <pc:docMk/>
            <pc:sldMk cId="2778995168" sldId="286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25:08.162" v="52" actId="108"/>
          <ac:spMkLst>
            <pc:docMk/>
            <pc:sldMk cId="2778995168" sldId="286"/>
            <ac:spMk id="7" creationId="{00000000-0000-0000-0000-000000000000}"/>
          </ac:spMkLst>
        </pc:spChg>
        <pc:picChg chg="del">
          <ac:chgData name="Lucien Chen" userId="63070bf2cf137cd2" providerId="LiveId" clId="{05BD2543-00E7-434C-900B-3418BAEF7DD0}" dt="2020-03-31T07:20:34.023" v="0" actId="478"/>
          <ac:picMkLst>
            <pc:docMk/>
            <pc:sldMk cId="2778995168" sldId="286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47:43.517" v="707" actId="1076"/>
        <pc:sldMkLst>
          <pc:docMk/>
          <pc:sldMk cId="3064161269" sldId="287"/>
        </pc:sldMkLst>
        <pc:spChg chg="del">
          <ac:chgData name="Lucien Chen" userId="63070bf2cf137cd2" providerId="LiveId" clId="{05BD2543-00E7-434C-900B-3418BAEF7DD0}" dt="2020-03-31T07:46:17.886" v="619" actId="478"/>
          <ac:spMkLst>
            <pc:docMk/>
            <pc:sldMk cId="3064161269" sldId="287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6:17.886" v="619" actId="478"/>
          <ac:spMkLst>
            <pc:docMk/>
            <pc:sldMk cId="3064161269" sldId="287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6:17.886" v="619" actId="478"/>
          <ac:spMkLst>
            <pc:docMk/>
            <pc:sldMk cId="3064161269" sldId="287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6:29.876" v="628" actId="1076"/>
          <ac:spMkLst>
            <pc:docMk/>
            <pc:sldMk cId="3064161269" sldId="287"/>
            <ac:spMk id="8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6:36.339" v="654" actId="1037"/>
          <ac:spMkLst>
            <pc:docMk/>
            <pc:sldMk cId="3064161269" sldId="287"/>
            <ac:spMk id="10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6:47.504" v="671" actId="122"/>
          <ac:spMkLst>
            <pc:docMk/>
            <pc:sldMk cId="3064161269" sldId="287"/>
            <ac:spMk id="11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7:43.517" v="707" actId="1076"/>
          <ac:spMkLst>
            <pc:docMk/>
            <pc:sldMk cId="3064161269" sldId="287"/>
            <ac:spMk id="13" creationId="{00000000-0000-0000-0000-000000000000}"/>
          </ac:spMkLst>
        </pc:spChg>
        <pc:picChg chg="mod">
          <ac:chgData name="Lucien Chen" userId="63070bf2cf137cd2" providerId="LiveId" clId="{05BD2543-00E7-434C-900B-3418BAEF7DD0}" dt="2020-03-31T07:46:36.339" v="654" actId="1037"/>
          <ac:picMkLst>
            <pc:docMk/>
            <pc:sldMk cId="3064161269" sldId="287"/>
            <ac:picMk id="4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46:36.339" v="654" actId="1037"/>
          <ac:picMkLst>
            <pc:docMk/>
            <pc:sldMk cId="3064161269" sldId="287"/>
            <ac:picMk id="15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46:36.339" v="654" actId="1037"/>
          <ac:picMkLst>
            <pc:docMk/>
            <pc:sldMk cId="3064161269" sldId="287"/>
            <ac:picMk id="16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46:36.339" v="654" actId="1037"/>
          <ac:picMkLst>
            <pc:docMk/>
            <pc:sldMk cId="3064161269" sldId="287"/>
            <ac:picMk id="17" creationId="{00000000-0000-0000-0000-000000000000}"/>
          </ac:picMkLst>
        </pc:picChg>
        <pc:picChg chg="del">
          <ac:chgData name="Lucien Chen" userId="63070bf2cf137cd2" providerId="LiveId" clId="{05BD2543-00E7-434C-900B-3418BAEF7DD0}" dt="2020-03-31T07:46:16.346" v="618" actId="478"/>
          <ac:picMkLst>
            <pc:docMk/>
            <pc:sldMk cId="3064161269" sldId="287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50:59.833" v="856" actId="2711"/>
        <pc:sldMkLst>
          <pc:docMk/>
          <pc:sldMk cId="2479657293" sldId="288"/>
        </pc:sldMkLst>
        <pc:spChg chg="del">
          <ac:chgData name="Lucien Chen" userId="63070bf2cf137cd2" providerId="LiveId" clId="{05BD2543-00E7-434C-900B-3418BAEF7DD0}" dt="2020-03-31T07:48:22.867" v="722" actId="478"/>
          <ac:spMkLst>
            <pc:docMk/>
            <pc:sldMk cId="2479657293" sldId="288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8:22.867" v="722" actId="478"/>
          <ac:spMkLst>
            <pc:docMk/>
            <pc:sldMk cId="2479657293" sldId="288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8:22.867" v="722" actId="478"/>
          <ac:spMkLst>
            <pc:docMk/>
            <pc:sldMk cId="2479657293" sldId="288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0:59.833" v="856" actId="2711"/>
          <ac:spMkLst>
            <pc:docMk/>
            <pc:sldMk cId="2479657293" sldId="288"/>
            <ac:spMk id="7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8:20.139" v="720" actId="1076"/>
          <ac:spMkLst>
            <pc:docMk/>
            <pc:sldMk cId="2479657293" sldId="288"/>
            <ac:spMk id="8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0:59.833" v="856" actId="2711"/>
          <ac:spMkLst>
            <pc:docMk/>
            <pc:sldMk cId="2479657293" sldId="288"/>
            <ac:spMk id="14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0:59.833" v="856" actId="2711"/>
          <ac:spMkLst>
            <pc:docMk/>
            <pc:sldMk cId="2479657293" sldId="288"/>
            <ac:spMk id="1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0:59.833" v="856" actId="2711"/>
          <ac:spMkLst>
            <pc:docMk/>
            <pc:sldMk cId="2479657293" sldId="288"/>
            <ac:spMk id="18" creationId="{00000000-0000-0000-0000-000000000000}"/>
          </ac:spMkLst>
        </pc:spChg>
        <pc:picChg chg="mod">
          <ac:chgData name="Lucien Chen" userId="63070bf2cf137cd2" providerId="LiveId" clId="{05BD2543-00E7-434C-900B-3418BAEF7DD0}" dt="2020-03-31T07:48:29.085" v="723" actId="1076"/>
          <ac:picMkLst>
            <pc:docMk/>
            <pc:sldMk cId="2479657293" sldId="288"/>
            <ac:picMk id="4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48:34.940" v="725" actId="1076"/>
          <ac:picMkLst>
            <pc:docMk/>
            <pc:sldMk cId="2479657293" sldId="288"/>
            <ac:picMk id="12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48:34.940" v="725" actId="1076"/>
          <ac:picMkLst>
            <pc:docMk/>
            <pc:sldMk cId="2479657293" sldId="288"/>
            <ac:picMk id="15" creationId="{00000000-0000-0000-0000-000000000000}"/>
          </ac:picMkLst>
        </pc:picChg>
        <pc:picChg chg="del">
          <ac:chgData name="Lucien Chen" userId="63070bf2cf137cd2" providerId="LiveId" clId="{05BD2543-00E7-434C-900B-3418BAEF7DD0}" dt="2020-03-31T07:48:21.723" v="721" actId="478"/>
          <ac:picMkLst>
            <pc:docMk/>
            <pc:sldMk cId="2479657293" sldId="288"/>
            <ac:picMk id="1027" creationId="{00000000-0000-0000-0000-000000000000}"/>
          </ac:picMkLst>
        </pc:picChg>
      </pc:sldChg>
      <pc:sldMasterChg chg="modSldLayout">
        <pc:chgData name="Lucien Chen" userId="63070bf2cf137cd2" providerId="LiveId" clId="{05BD2543-00E7-434C-900B-3418BAEF7DD0}" dt="2020-03-31T07:23:13.526" v="14"/>
        <pc:sldMasterMkLst>
          <pc:docMk/>
          <pc:sldMasterMk cId="3560607207" sldId="2147483682"/>
        </pc:sldMasterMkLst>
        <pc:sldLayoutChg chg="modAnim">
          <pc:chgData name="Lucien Chen" userId="63070bf2cf137cd2" providerId="LiveId" clId="{05BD2543-00E7-434C-900B-3418BAEF7DD0}" dt="2020-03-31T07:23:13.526" v="14"/>
          <pc:sldLayoutMkLst>
            <pc:docMk/>
            <pc:sldMasterMk cId="3560607207" sldId="2147483682"/>
            <pc:sldLayoutMk cId="3691089302" sldId="2147483687"/>
          </pc:sldLayoutMkLst>
        </pc:sldLayoutChg>
        <pc:sldLayoutChg chg="modAnim">
          <pc:chgData name="Lucien Chen" userId="63070bf2cf137cd2" providerId="LiveId" clId="{05BD2543-00E7-434C-900B-3418BAEF7DD0}" dt="2020-03-31T07:23:13.526" v="14"/>
          <pc:sldLayoutMkLst>
            <pc:docMk/>
            <pc:sldMasterMk cId="3560607207" sldId="2147483682"/>
            <pc:sldLayoutMk cId="2853537315" sldId="2147483690"/>
          </pc:sldLayoutMkLst>
        </pc:sldLayoutChg>
        <pc:sldLayoutChg chg="modAnim">
          <pc:chgData name="Lucien Chen" userId="63070bf2cf137cd2" providerId="LiveId" clId="{05BD2543-00E7-434C-900B-3418BAEF7DD0}" dt="2020-03-31T07:23:13.526" v="14"/>
          <pc:sldLayoutMkLst>
            <pc:docMk/>
            <pc:sldMasterMk cId="3560607207" sldId="2147483682"/>
            <pc:sldLayoutMk cId="2360857637" sldId="2147483698"/>
          </pc:sldLayoutMkLst>
        </pc:sldLayoutChg>
      </pc:sldMasterChg>
      <pc:sldMasterChg chg="modSldLayout">
        <pc:chgData name="Lucien Chen" userId="63070bf2cf137cd2" providerId="LiveId" clId="{05BD2543-00E7-434C-900B-3418BAEF7DD0}" dt="2020-03-31T07:23:12.714" v="13"/>
        <pc:sldMasterMkLst>
          <pc:docMk/>
          <pc:sldMasterMk cId="1141915233" sldId="2147483700"/>
        </pc:sldMasterMkLst>
        <pc:sldLayoutChg chg="modAnim">
          <pc:chgData name="Lucien Chen" userId="63070bf2cf137cd2" providerId="LiveId" clId="{05BD2543-00E7-434C-900B-3418BAEF7DD0}" dt="2020-03-31T07:23:12.714" v="13"/>
          <pc:sldLayoutMkLst>
            <pc:docMk/>
            <pc:sldMasterMk cId="1141915233" sldId="2147483700"/>
            <pc:sldLayoutMk cId="42976604" sldId="2147483705"/>
          </pc:sldLayoutMkLst>
        </pc:sldLayoutChg>
        <pc:sldLayoutChg chg="modAnim">
          <pc:chgData name="Lucien Chen" userId="63070bf2cf137cd2" providerId="LiveId" clId="{05BD2543-00E7-434C-900B-3418BAEF7DD0}" dt="2020-03-31T07:23:12.714" v="13"/>
          <pc:sldLayoutMkLst>
            <pc:docMk/>
            <pc:sldMasterMk cId="1141915233" sldId="2147483700"/>
            <pc:sldLayoutMk cId="1569097171" sldId="2147483708"/>
          </pc:sldLayoutMkLst>
        </pc:sldLayoutChg>
        <pc:sldLayoutChg chg="modAnim">
          <pc:chgData name="Lucien Chen" userId="63070bf2cf137cd2" providerId="LiveId" clId="{05BD2543-00E7-434C-900B-3418BAEF7DD0}" dt="2020-03-31T07:23:12.714" v="13"/>
          <pc:sldLayoutMkLst>
            <pc:docMk/>
            <pc:sldMasterMk cId="1141915233" sldId="2147483700"/>
            <pc:sldLayoutMk cId="3046450942" sldId="2147483715"/>
          </pc:sldLayoutMkLst>
        </pc:sldLayoutChg>
      </pc:sldMasterChg>
      <pc:sldMasterChg chg="modSldLayout">
        <pc:chgData name="Lucien Chen" userId="63070bf2cf137cd2" providerId="LiveId" clId="{05BD2543-00E7-434C-900B-3418BAEF7DD0}" dt="2020-03-31T07:23:12.257" v="12"/>
        <pc:sldMasterMkLst>
          <pc:docMk/>
          <pc:sldMasterMk cId="1465501411" sldId="2147483717"/>
        </pc:sldMasterMkLst>
        <pc:sldLayoutChg chg="modAnim">
          <pc:chgData name="Lucien Chen" userId="63070bf2cf137cd2" providerId="LiveId" clId="{05BD2543-00E7-434C-900B-3418BAEF7DD0}" dt="2020-03-31T07:23:12.257" v="12"/>
          <pc:sldLayoutMkLst>
            <pc:docMk/>
            <pc:sldMasterMk cId="1465501411" sldId="2147483717"/>
            <pc:sldLayoutMk cId="806222571" sldId="2147483722"/>
          </pc:sldLayoutMkLst>
        </pc:sldLayoutChg>
        <pc:sldLayoutChg chg="modAnim">
          <pc:chgData name="Lucien Chen" userId="63070bf2cf137cd2" providerId="LiveId" clId="{05BD2543-00E7-434C-900B-3418BAEF7DD0}" dt="2020-03-31T07:23:12.257" v="12"/>
          <pc:sldLayoutMkLst>
            <pc:docMk/>
            <pc:sldMasterMk cId="1465501411" sldId="2147483717"/>
            <pc:sldLayoutMk cId="507824489" sldId="2147483725"/>
          </pc:sldLayoutMkLst>
        </pc:sldLayoutChg>
        <pc:sldLayoutChg chg="modAnim">
          <pc:chgData name="Lucien Chen" userId="63070bf2cf137cd2" providerId="LiveId" clId="{05BD2543-00E7-434C-900B-3418BAEF7DD0}" dt="2020-03-31T07:23:12.257" v="12"/>
          <pc:sldLayoutMkLst>
            <pc:docMk/>
            <pc:sldMasterMk cId="1465501411" sldId="2147483717"/>
            <pc:sldLayoutMk cId="1657176676" sldId="2147483727"/>
          </pc:sldLayoutMkLst>
        </pc:sldLayoutChg>
      </pc:sldMasterChg>
    </pc:docChg>
  </pc:docChgLst>
  <pc:docChgLst>
    <pc:chgData name="Lucien Chen" userId="63070bf2cf137cd2" providerId="LiveId" clId="{490D9BB5-8D29-42CF-A57E-3567D35BCC47}"/>
    <pc:docChg chg="undo redo custSel addSld delSld modSld">
      <pc:chgData name="Lucien Chen" userId="63070bf2cf137cd2" providerId="LiveId" clId="{490D9BB5-8D29-42CF-A57E-3567D35BCC47}" dt="2020-03-31T11:06:20.294" v="702"/>
      <pc:docMkLst>
        <pc:docMk/>
      </pc:docMkLst>
      <pc:sldChg chg="addSp delSp modSp">
        <pc:chgData name="Lucien Chen" userId="63070bf2cf137cd2" providerId="LiveId" clId="{490D9BB5-8D29-42CF-A57E-3567D35BCC47}" dt="2020-03-31T11:03:10.421" v="310" actId="1076"/>
        <pc:sldMkLst>
          <pc:docMk/>
          <pc:sldMk cId="0" sldId="258"/>
        </pc:sldMkLst>
        <pc:spChg chg="add del mod">
          <ac:chgData name="Lucien Chen" userId="63070bf2cf137cd2" providerId="LiveId" clId="{490D9BB5-8D29-42CF-A57E-3567D35BCC47}" dt="2020-03-31T11:03:10.421" v="310" actId="1076"/>
          <ac:spMkLst>
            <pc:docMk/>
            <pc:sldMk cId="0" sldId="258"/>
            <ac:spMk id="4" creationId="{7EDC1B72-CDB8-403E-B84D-928C1620354F}"/>
          </ac:spMkLst>
        </pc:spChg>
        <pc:spChg chg="del mod">
          <ac:chgData name="Lucien Chen" userId="63070bf2cf137cd2" providerId="LiveId" clId="{490D9BB5-8D29-42CF-A57E-3567D35BCC47}" dt="2020-03-31T11:03:05.797" v="309" actId="478"/>
          <ac:spMkLst>
            <pc:docMk/>
            <pc:sldMk cId="0" sldId="258"/>
            <ac:spMk id="7" creationId="{00000000-0000-0000-0000-000000000000}"/>
          </ac:spMkLst>
        </pc:spChg>
      </pc:sldChg>
      <pc:sldChg chg="addSp delSp modSp">
        <pc:chgData name="Lucien Chen" userId="63070bf2cf137cd2" providerId="LiveId" clId="{490D9BB5-8D29-42CF-A57E-3567D35BCC47}" dt="2020-03-31T11:03:21.916" v="321"/>
        <pc:sldMkLst>
          <pc:docMk/>
          <pc:sldMk cId="0" sldId="259"/>
        </pc:sldMkLst>
        <pc:spChg chg="del mod">
          <ac:chgData name="Lucien Chen" userId="63070bf2cf137cd2" providerId="LiveId" clId="{490D9BB5-8D29-42CF-A57E-3567D35BCC47}" dt="2020-03-31T11:03:16.294" v="311" actId="478"/>
          <ac:spMkLst>
            <pc:docMk/>
            <pc:sldMk cId="0" sldId="259"/>
            <ac:spMk id="2" creationId="{00000000-0000-0000-0000-000000000000}"/>
          </ac:spMkLst>
        </pc:spChg>
        <pc:spChg chg="add mod">
          <ac:chgData name="Lucien Chen" userId="63070bf2cf137cd2" providerId="LiveId" clId="{490D9BB5-8D29-42CF-A57E-3567D35BCC47}" dt="2020-03-31T11:03:21.916" v="321"/>
          <ac:spMkLst>
            <pc:docMk/>
            <pc:sldMk cId="0" sldId="259"/>
            <ac:spMk id="5" creationId="{40C5D4DE-25D1-42BB-8A99-890211AAEC12}"/>
          </ac:spMkLst>
        </pc:spChg>
      </pc:sldChg>
      <pc:sldChg chg="addSp delSp modSp setBg">
        <pc:chgData name="Lucien Chen" userId="63070bf2cf137cd2" providerId="LiveId" clId="{490D9BB5-8D29-42CF-A57E-3567D35BCC47}" dt="2020-03-31T11:03:43.410" v="378"/>
        <pc:sldMkLst>
          <pc:docMk/>
          <pc:sldMk cId="0" sldId="260"/>
        </pc:sldMkLst>
        <pc:spChg chg="add mod">
          <ac:chgData name="Lucien Chen" userId="63070bf2cf137cd2" providerId="LiveId" clId="{490D9BB5-8D29-42CF-A57E-3567D35BCC47}" dt="2020-03-31T11:03:43.410" v="378"/>
          <ac:spMkLst>
            <pc:docMk/>
            <pc:sldMk cId="0" sldId="260"/>
            <ac:spMk id="4" creationId="{A09BE3D1-05BC-4424-8CC7-F133F3AED5E8}"/>
          </ac:spMkLst>
        </pc:spChg>
        <pc:spChg chg="del mod">
          <ac:chgData name="Lucien Chen" userId="63070bf2cf137cd2" providerId="LiveId" clId="{490D9BB5-8D29-42CF-A57E-3567D35BCC47}" dt="2020-03-31T11:03:34.403" v="334" actId="478"/>
          <ac:spMkLst>
            <pc:docMk/>
            <pc:sldMk cId="0" sldId="260"/>
            <ac:spMk id="7" creationId="{00000000-0000-0000-0000-000000000000}"/>
          </ac:spMkLst>
        </pc:spChg>
      </pc:sldChg>
      <pc:sldChg chg="addSp delSp modSp">
        <pc:chgData name="Lucien Chen" userId="63070bf2cf137cd2" providerId="LiveId" clId="{490D9BB5-8D29-42CF-A57E-3567D35BCC47}" dt="2020-03-31T11:03:51.506" v="396"/>
        <pc:sldMkLst>
          <pc:docMk/>
          <pc:sldMk cId="0" sldId="263"/>
        </pc:sldMkLst>
        <pc:spChg chg="add mod">
          <ac:chgData name="Lucien Chen" userId="63070bf2cf137cd2" providerId="LiveId" clId="{490D9BB5-8D29-42CF-A57E-3567D35BCC47}" dt="2020-03-31T11:03:51.506" v="396"/>
          <ac:spMkLst>
            <pc:docMk/>
            <pc:sldMk cId="0" sldId="263"/>
            <ac:spMk id="4" creationId="{C2D12DB1-3D04-448C-A841-952C144E4D5D}"/>
          </ac:spMkLst>
        </pc:spChg>
        <pc:spChg chg="del mod">
          <ac:chgData name="Lucien Chen" userId="63070bf2cf137cd2" providerId="LiveId" clId="{490D9BB5-8D29-42CF-A57E-3567D35BCC47}" dt="2020-03-31T11:03:47.925" v="379" actId="478"/>
          <ac:spMkLst>
            <pc:docMk/>
            <pc:sldMk cId="0" sldId="263"/>
            <ac:spMk id="7" creationId="{00000000-0000-0000-0000-000000000000}"/>
          </ac:spMkLst>
        </pc:spChg>
      </pc:sldChg>
      <pc:sldChg chg="addSp delSp modSp">
        <pc:chgData name="Lucien Chen" userId="63070bf2cf137cd2" providerId="LiveId" clId="{490D9BB5-8D29-42CF-A57E-3567D35BCC47}" dt="2020-03-31T11:03:59.042" v="415"/>
        <pc:sldMkLst>
          <pc:docMk/>
          <pc:sldMk cId="0" sldId="264"/>
        </pc:sldMkLst>
        <pc:spChg chg="del mod">
          <ac:chgData name="Lucien Chen" userId="63070bf2cf137cd2" providerId="LiveId" clId="{490D9BB5-8D29-42CF-A57E-3567D35BCC47}" dt="2020-03-31T11:03:55.067" v="397" actId="478"/>
          <ac:spMkLst>
            <pc:docMk/>
            <pc:sldMk cId="0" sldId="264"/>
            <ac:spMk id="2" creationId="{00000000-0000-0000-0000-000000000000}"/>
          </ac:spMkLst>
        </pc:spChg>
        <pc:spChg chg="add mod">
          <ac:chgData name="Lucien Chen" userId="63070bf2cf137cd2" providerId="LiveId" clId="{490D9BB5-8D29-42CF-A57E-3567D35BCC47}" dt="2020-03-31T11:03:59.042" v="415"/>
          <ac:spMkLst>
            <pc:docMk/>
            <pc:sldMk cId="0" sldId="264"/>
            <ac:spMk id="5" creationId="{4D1C740C-52BE-4862-96AE-6DFFC067BBC7}"/>
          </ac:spMkLst>
        </pc:spChg>
      </pc:sldChg>
      <pc:sldChg chg="addSp delSp modSp">
        <pc:chgData name="Lucien Chen" userId="63070bf2cf137cd2" providerId="LiveId" clId="{490D9BB5-8D29-42CF-A57E-3567D35BCC47}" dt="2020-03-31T11:04:06.349" v="436"/>
        <pc:sldMkLst>
          <pc:docMk/>
          <pc:sldMk cId="0" sldId="265"/>
        </pc:sldMkLst>
        <pc:spChg chg="add mod">
          <ac:chgData name="Lucien Chen" userId="63070bf2cf137cd2" providerId="LiveId" clId="{490D9BB5-8D29-42CF-A57E-3567D35BCC47}" dt="2020-03-31T11:04:06.349" v="436"/>
          <ac:spMkLst>
            <pc:docMk/>
            <pc:sldMk cId="0" sldId="265"/>
            <ac:spMk id="5" creationId="{359562B1-DE56-4658-A33A-79054E18E0C2}"/>
          </ac:spMkLst>
        </pc:spChg>
        <pc:spChg chg="del mod">
          <ac:chgData name="Lucien Chen" userId="63070bf2cf137cd2" providerId="LiveId" clId="{490D9BB5-8D29-42CF-A57E-3567D35BCC47}" dt="2020-03-31T11:04:02.467" v="416" actId="478"/>
          <ac:spMkLst>
            <pc:docMk/>
            <pc:sldMk cId="0" sldId="265"/>
            <ac:spMk id="9" creationId="{00000000-0000-0000-0000-000000000000}"/>
          </ac:spMkLst>
        </pc:spChg>
      </pc:sldChg>
      <pc:sldChg chg="addSp delSp modSp">
        <pc:chgData name="Lucien Chen" userId="63070bf2cf137cd2" providerId="LiveId" clId="{490D9BB5-8D29-42CF-A57E-3567D35BCC47}" dt="2020-03-31T11:04:20.778" v="476"/>
        <pc:sldMkLst>
          <pc:docMk/>
          <pc:sldMk cId="0" sldId="266"/>
        </pc:sldMkLst>
        <pc:spChg chg="del mod">
          <ac:chgData name="Lucien Chen" userId="63070bf2cf137cd2" providerId="LiveId" clId="{490D9BB5-8D29-42CF-A57E-3567D35BCC47}" dt="2020-03-31T11:04:13.332" v="437" actId="478"/>
          <ac:spMkLst>
            <pc:docMk/>
            <pc:sldMk cId="0" sldId="266"/>
            <ac:spMk id="7" creationId="{00000000-0000-0000-0000-000000000000}"/>
          </ac:spMkLst>
        </pc:spChg>
        <pc:spChg chg="add mod">
          <ac:chgData name="Lucien Chen" userId="63070bf2cf137cd2" providerId="LiveId" clId="{490D9BB5-8D29-42CF-A57E-3567D35BCC47}" dt="2020-03-31T11:04:20.778" v="476"/>
          <ac:spMkLst>
            <pc:docMk/>
            <pc:sldMk cId="0" sldId="266"/>
            <ac:spMk id="8" creationId="{A2F43954-9AEA-465C-B9A7-CD80F6BF6185}"/>
          </ac:spMkLst>
        </pc:spChg>
      </pc:sldChg>
      <pc:sldChg chg="addSp delSp modSp">
        <pc:chgData name="Lucien Chen" userId="63070bf2cf137cd2" providerId="LiveId" clId="{490D9BB5-8D29-42CF-A57E-3567D35BCC47}" dt="2020-03-31T11:04:29.652" v="492"/>
        <pc:sldMkLst>
          <pc:docMk/>
          <pc:sldMk cId="0" sldId="267"/>
        </pc:sldMkLst>
        <pc:spChg chg="add mod">
          <ac:chgData name="Lucien Chen" userId="63070bf2cf137cd2" providerId="LiveId" clId="{490D9BB5-8D29-42CF-A57E-3567D35BCC47}" dt="2020-03-31T11:04:29.652" v="492"/>
          <ac:spMkLst>
            <pc:docMk/>
            <pc:sldMk cId="0" sldId="267"/>
            <ac:spMk id="4" creationId="{D0DB9692-29A0-4F8C-A311-1EFA29FF0997}"/>
          </ac:spMkLst>
        </pc:spChg>
        <pc:spChg chg="del mod">
          <ac:chgData name="Lucien Chen" userId="63070bf2cf137cd2" providerId="LiveId" clId="{490D9BB5-8D29-42CF-A57E-3567D35BCC47}" dt="2020-03-31T11:04:26.448" v="477" actId="478"/>
          <ac:spMkLst>
            <pc:docMk/>
            <pc:sldMk cId="0" sldId="267"/>
            <ac:spMk id="7" creationId="{00000000-0000-0000-0000-000000000000}"/>
          </ac:spMkLst>
        </pc:spChg>
      </pc:sldChg>
      <pc:sldChg chg="addSp delSp modSp">
        <pc:chgData name="Lucien Chen" userId="63070bf2cf137cd2" providerId="LiveId" clId="{490D9BB5-8D29-42CF-A57E-3567D35BCC47}" dt="2020-03-31T11:04:57.662" v="512" actId="20577"/>
        <pc:sldMkLst>
          <pc:docMk/>
          <pc:sldMk cId="0" sldId="268"/>
        </pc:sldMkLst>
        <pc:spChg chg="add mod">
          <ac:chgData name="Lucien Chen" userId="63070bf2cf137cd2" providerId="LiveId" clId="{490D9BB5-8D29-42CF-A57E-3567D35BCC47}" dt="2020-03-31T11:04:57.662" v="512" actId="20577"/>
          <ac:spMkLst>
            <pc:docMk/>
            <pc:sldMk cId="0" sldId="268"/>
            <ac:spMk id="4" creationId="{7BF92BC0-937E-45A5-8464-D426212AA95A}"/>
          </ac:spMkLst>
        </pc:spChg>
        <pc:spChg chg="del mod">
          <ac:chgData name="Lucien Chen" userId="63070bf2cf137cd2" providerId="LiveId" clId="{490D9BB5-8D29-42CF-A57E-3567D35BCC47}" dt="2020-03-31T11:04:34.588" v="493" actId="478"/>
          <ac:spMkLst>
            <pc:docMk/>
            <pc:sldMk cId="0" sldId="268"/>
            <ac:spMk id="7" creationId="{00000000-0000-0000-0000-000000000000}"/>
          </ac:spMkLst>
        </pc:spChg>
      </pc:sldChg>
      <pc:sldChg chg="addSp delSp modSp">
        <pc:chgData name="Lucien Chen" userId="63070bf2cf137cd2" providerId="LiveId" clId="{490D9BB5-8D29-42CF-A57E-3567D35BCC47}" dt="2020-03-31T11:05:06.472" v="514" actId="20577"/>
        <pc:sldMkLst>
          <pc:docMk/>
          <pc:sldMk cId="0" sldId="269"/>
        </pc:sldMkLst>
        <pc:spChg chg="add mod">
          <ac:chgData name="Lucien Chen" userId="63070bf2cf137cd2" providerId="LiveId" clId="{490D9BB5-8D29-42CF-A57E-3567D35BCC47}" dt="2020-03-31T11:05:06.472" v="514" actId="20577"/>
          <ac:spMkLst>
            <pc:docMk/>
            <pc:sldMk cId="0" sldId="269"/>
            <ac:spMk id="4" creationId="{4065A1BF-68B6-42B5-ACF7-FADEA132EC22}"/>
          </ac:spMkLst>
        </pc:spChg>
        <pc:spChg chg="del mod">
          <ac:chgData name="Lucien Chen" userId="63070bf2cf137cd2" providerId="LiveId" clId="{490D9BB5-8D29-42CF-A57E-3567D35BCC47}" dt="2020-03-31T11:04:47.945" v="503" actId="478"/>
          <ac:spMkLst>
            <pc:docMk/>
            <pc:sldMk cId="0" sldId="269"/>
            <ac:spMk id="7" creationId="{00000000-0000-0000-0000-000000000000}"/>
          </ac:spMkLst>
        </pc:spChg>
      </pc:sldChg>
      <pc:sldChg chg="addSp delSp modSp">
        <pc:chgData name="Lucien Chen" userId="63070bf2cf137cd2" providerId="LiveId" clId="{490D9BB5-8D29-42CF-A57E-3567D35BCC47}" dt="2020-03-31T11:05:41.536" v="592"/>
        <pc:sldMkLst>
          <pc:docMk/>
          <pc:sldMk cId="0" sldId="271"/>
        </pc:sldMkLst>
        <pc:spChg chg="add mod">
          <ac:chgData name="Lucien Chen" userId="63070bf2cf137cd2" providerId="LiveId" clId="{490D9BB5-8D29-42CF-A57E-3567D35BCC47}" dt="2020-03-31T11:05:41.536" v="592"/>
          <ac:spMkLst>
            <pc:docMk/>
            <pc:sldMk cId="0" sldId="271"/>
            <ac:spMk id="6" creationId="{9CA42335-2BE2-418D-B45E-778E633940E1}"/>
          </ac:spMkLst>
        </pc:spChg>
        <pc:spChg chg="del mod">
          <ac:chgData name="Lucien Chen" userId="63070bf2cf137cd2" providerId="LiveId" clId="{490D9BB5-8D29-42CF-A57E-3567D35BCC47}" dt="2020-03-31T11:05:37.384" v="573" actId="478"/>
          <ac:spMkLst>
            <pc:docMk/>
            <pc:sldMk cId="0" sldId="271"/>
            <ac:spMk id="7" creationId="{00000000-0000-0000-0000-000000000000}"/>
          </ac:spMkLst>
        </pc:spChg>
      </pc:sldChg>
      <pc:sldChg chg="addSp delSp modSp">
        <pc:chgData name="Lucien Chen" userId="63070bf2cf137cd2" providerId="LiveId" clId="{490D9BB5-8D29-42CF-A57E-3567D35BCC47}" dt="2020-03-31T11:05:46.519" v="594"/>
        <pc:sldMkLst>
          <pc:docMk/>
          <pc:sldMk cId="0" sldId="272"/>
        </pc:sldMkLst>
        <pc:spChg chg="del mod">
          <ac:chgData name="Lucien Chen" userId="63070bf2cf137cd2" providerId="LiveId" clId="{490D9BB5-8D29-42CF-A57E-3567D35BCC47}" dt="2020-03-31T11:05:46.300" v="593" actId="478"/>
          <ac:spMkLst>
            <pc:docMk/>
            <pc:sldMk cId="0" sldId="272"/>
            <ac:spMk id="8" creationId="{B4A40369-B3AB-43C7-A29E-A45B81FC89E2}"/>
          </ac:spMkLst>
        </pc:spChg>
        <pc:spChg chg="add">
          <ac:chgData name="Lucien Chen" userId="63070bf2cf137cd2" providerId="LiveId" clId="{490D9BB5-8D29-42CF-A57E-3567D35BCC47}" dt="2020-03-31T11:05:46.519" v="594"/>
          <ac:spMkLst>
            <pc:docMk/>
            <pc:sldMk cId="0" sldId="272"/>
            <ac:spMk id="11" creationId="{386F5E38-DA27-4BAD-A0D1-C0EA87D6FB8B}"/>
          </ac:spMkLst>
        </pc:spChg>
      </pc:sldChg>
      <pc:sldChg chg="addSp delSp modSp">
        <pc:chgData name="Lucien Chen" userId="63070bf2cf137cd2" providerId="LiveId" clId="{490D9BB5-8D29-42CF-A57E-3567D35BCC47}" dt="2020-03-31T11:05:48.733" v="596"/>
        <pc:sldMkLst>
          <pc:docMk/>
          <pc:sldMk cId="0" sldId="273"/>
        </pc:sldMkLst>
        <pc:spChg chg="add">
          <ac:chgData name="Lucien Chen" userId="63070bf2cf137cd2" providerId="LiveId" clId="{490D9BB5-8D29-42CF-A57E-3567D35BCC47}" dt="2020-03-31T11:05:48.733" v="596"/>
          <ac:spMkLst>
            <pc:docMk/>
            <pc:sldMk cId="0" sldId="273"/>
            <ac:spMk id="9" creationId="{AA13EFD4-8917-410F-B0D5-1F0469B76289}"/>
          </ac:spMkLst>
        </pc:spChg>
        <pc:spChg chg="del mod">
          <ac:chgData name="Lucien Chen" userId="63070bf2cf137cd2" providerId="LiveId" clId="{490D9BB5-8D29-42CF-A57E-3567D35BCC47}" dt="2020-03-31T11:05:48.530" v="595" actId="478"/>
          <ac:spMkLst>
            <pc:docMk/>
            <pc:sldMk cId="0" sldId="273"/>
            <ac:spMk id="10" creationId="{2E900E18-F392-41D8-9CDD-A65F0F7C0CA0}"/>
          </ac:spMkLst>
        </pc:spChg>
      </pc:sldChg>
      <pc:sldChg chg="addSp delSp modSp">
        <pc:chgData name="Lucien Chen" userId="63070bf2cf137cd2" providerId="LiveId" clId="{490D9BB5-8D29-42CF-A57E-3567D35BCC47}" dt="2020-03-31T11:05:50.790" v="598"/>
        <pc:sldMkLst>
          <pc:docMk/>
          <pc:sldMk cId="0" sldId="274"/>
        </pc:sldMkLst>
        <pc:spChg chg="add">
          <ac:chgData name="Lucien Chen" userId="63070bf2cf137cd2" providerId="LiveId" clId="{490D9BB5-8D29-42CF-A57E-3567D35BCC47}" dt="2020-03-31T11:05:50.790" v="598"/>
          <ac:spMkLst>
            <pc:docMk/>
            <pc:sldMk cId="0" sldId="274"/>
            <ac:spMk id="9" creationId="{EEE6063C-E2FF-402B-B1D8-D47317712219}"/>
          </ac:spMkLst>
        </pc:spChg>
        <pc:spChg chg="del mod">
          <ac:chgData name="Lucien Chen" userId="63070bf2cf137cd2" providerId="LiveId" clId="{490D9BB5-8D29-42CF-A57E-3567D35BCC47}" dt="2020-03-31T11:05:50.556" v="597" actId="478"/>
          <ac:spMkLst>
            <pc:docMk/>
            <pc:sldMk cId="0" sldId="274"/>
            <ac:spMk id="11" creationId="{B3FADA0F-A9A6-41B1-82B4-413A130FAB8A}"/>
          </ac:spMkLst>
        </pc:spChg>
      </pc:sldChg>
      <pc:sldChg chg="addSp delSp modSp">
        <pc:chgData name="Lucien Chen" userId="63070bf2cf137cd2" providerId="LiveId" clId="{490D9BB5-8D29-42CF-A57E-3567D35BCC47}" dt="2020-03-31T11:05:52.949" v="600"/>
        <pc:sldMkLst>
          <pc:docMk/>
          <pc:sldMk cId="0" sldId="275"/>
        </pc:sldMkLst>
        <pc:spChg chg="add">
          <ac:chgData name="Lucien Chen" userId="63070bf2cf137cd2" providerId="LiveId" clId="{490D9BB5-8D29-42CF-A57E-3567D35BCC47}" dt="2020-03-31T11:05:52.949" v="600"/>
          <ac:spMkLst>
            <pc:docMk/>
            <pc:sldMk cId="0" sldId="275"/>
            <ac:spMk id="4" creationId="{45753B55-EAA7-4FA9-A35F-52CC39F6AA50}"/>
          </ac:spMkLst>
        </pc:spChg>
        <pc:spChg chg="del mod">
          <ac:chgData name="Lucien Chen" userId="63070bf2cf137cd2" providerId="LiveId" clId="{490D9BB5-8D29-42CF-A57E-3567D35BCC47}" dt="2020-03-31T11:05:52.668" v="599" actId="478"/>
          <ac:spMkLst>
            <pc:docMk/>
            <pc:sldMk cId="0" sldId="275"/>
            <ac:spMk id="8" creationId="{80D653C5-472B-4F6E-85E7-346B7A3D0198}"/>
          </ac:spMkLst>
        </pc:spChg>
      </pc:sldChg>
      <pc:sldChg chg="addSp delSp modSp">
        <pc:chgData name="Lucien Chen" userId="63070bf2cf137cd2" providerId="LiveId" clId="{490D9BB5-8D29-42CF-A57E-3567D35BCC47}" dt="2020-03-31T11:06:02.298" v="651"/>
        <pc:sldMkLst>
          <pc:docMk/>
          <pc:sldMk cId="0" sldId="280"/>
        </pc:sldMkLst>
        <pc:spChg chg="add mod">
          <ac:chgData name="Lucien Chen" userId="63070bf2cf137cd2" providerId="LiveId" clId="{490D9BB5-8D29-42CF-A57E-3567D35BCC47}" dt="2020-03-31T11:06:02.298" v="651"/>
          <ac:spMkLst>
            <pc:docMk/>
            <pc:sldMk cId="0" sldId="280"/>
            <ac:spMk id="5" creationId="{331E052F-3CBF-4060-B518-A87B55903841}"/>
          </ac:spMkLst>
        </pc:spChg>
        <pc:spChg chg="del mod">
          <ac:chgData name="Lucien Chen" userId="63070bf2cf137cd2" providerId="LiveId" clId="{490D9BB5-8D29-42CF-A57E-3567D35BCC47}" dt="2020-03-31T11:05:55.620" v="601" actId="478"/>
          <ac:spMkLst>
            <pc:docMk/>
            <pc:sldMk cId="0" sldId="280"/>
            <ac:spMk id="7" creationId="{00000000-0000-0000-0000-000000000000}"/>
          </ac:spMkLst>
        </pc:spChg>
      </pc:sldChg>
      <pc:sldChg chg="addSp delSp modSp">
        <pc:chgData name="Lucien Chen" userId="63070bf2cf137cd2" providerId="LiveId" clId="{490D9BB5-8D29-42CF-A57E-3567D35BCC47}" dt="2020-03-31T11:06:10.883" v="665"/>
        <pc:sldMkLst>
          <pc:docMk/>
          <pc:sldMk cId="0" sldId="281"/>
        </pc:sldMkLst>
        <pc:spChg chg="del mod">
          <ac:chgData name="Lucien Chen" userId="63070bf2cf137cd2" providerId="LiveId" clId="{490D9BB5-8D29-42CF-A57E-3567D35BCC47}" dt="2020-03-31T11:06:05.844" v="652" actId="478"/>
          <ac:spMkLst>
            <pc:docMk/>
            <pc:sldMk cId="0" sldId="281"/>
            <ac:spMk id="7" creationId="{00000000-0000-0000-0000-000000000000}"/>
          </ac:spMkLst>
        </pc:spChg>
        <pc:spChg chg="add mod">
          <ac:chgData name="Lucien Chen" userId="63070bf2cf137cd2" providerId="LiveId" clId="{490D9BB5-8D29-42CF-A57E-3567D35BCC47}" dt="2020-03-31T11:06:10.883" v="665"/>
          <ac:spMkLst>
            <pc:docMk/>
            <pc:sldMk cId="0" sldId="281"/>
            <ac:spMk id="9" creationId="{135E26C3-70E6-401C-84FC-6F595079575F}"/>
          </ac:spMkLst>
        </pc:spChg>
      </pc:sldChg>
      <pc:sldChg chg="addSp delSp modSp">
        <pc:chgData name="Lucien Chen" userId="63070bf2cf137cd2" providerId="LiveId" clId="{490D9BB5-8D29-42CF-A57E-3567D35BCC47}" dt="2020-03-31T11:06:20.294" v="702"/>
        <pc:sldMkLst>
          <pc:docMk/>
          <pc:sldMk cId="0" sldId="282"/>
        </pc:sldMkLst>
        <pc:spChg chg="del mod">
          <ac:chgData name="Lucien Chen" userId="63070bf2cf137cd2" providerId="LiveId" clId="{490D9BB5-8D29-42CF-A57E-3567D35BCC47}" dt="2020-03-31T11:06:14.383" v="666" actId="478"/>
          <ac:spMkLst>
            <pc:docMk/>
            <pc:sldMk cId="0" sldId="282"/>
            <ac:spMk id="7" creationId="{00000000-0000-0000-0000-000000000000}"/>
          </ac:spMkLst>
        </pc:spChg>
        <pc:spChg chg="add mod">
          <ac:chgData name="Lucien Chen" userId="63070bf2cf137cd2" providerId="LiveId" clId="{490D9BB5-8D29-42CF-A57E-3567D35BCC47}" dt="2020-03-31T11:06:20.294" v="702"/>
          <ac:spMkLst>
            <pc:docMk/>
            <pc:sldMk cId="0" sldId="282"/>
            <ac:spMk id="11" creationId="{3335695B-915B-41B5-A79D-F07423D8368D}"/>
          </ac:spMkLst>
        </pc:spChg>
      </pc:sldChg>
      <pc:sldChg chg="addSp delSp modSp">
        <pc:chgData name="Lucien Chen" userId="63070bf2cf137cd2" providerId="LiveId" clId="{490D9BB5-8D29-42CF-A57E-3567D35BCC47}" dt="2020-03-31T11:02:07.229" v="227" actId="1076"/>
        <pc:sldMkLst>
          <pc:docMk/>
          <pc:sldMk cId="3378642687" sldId="283"/>
        </pc:sldMkLst>
        <pc:spChg chg="add mod">
          <ac:chgData name="Lucien Chen" userId="63070bf2cf137cd2" providerId="LiveId" clId="{490D9BB5-8D29-42CF-A57E-3567D35BCC47}" dt="2020-03-31T11:02:07.229" v="227" actId="1076"/>
          <ac:spMkLst>
            <pc:docMk/>
            <pc:sldMk cId="3378642687" sldId="283"/>
            <ac:spMk id="5" creationId="{3AA9D237-06BA-4CC1-9164-370324ECFF1E}"/>
          </ac:spMkLst>
        </pc:spChg>
        <pc:spChg chg="del mod">
          <ac:chgData name="Lucien Chen" userId="63070bf2cf137cd2" providerId="LiveId" clId="{490D9BB5-8D29-42CF-A57E-3567D35BCC47}" dt="2020-03-31T11:02:04.090" v="226" actId="478"/>
          <ac:spMkLst>
            <pc:docMk/>
            <pc:sldMk cId="3378642687" sldId="283"/>
            <ac:spMk id="8" creationId="{09E18D42-9D53-46A1-B4DE-E9D99005DCA1}"/>
          </ac:spMkLst>
        </pc:spChg>
      </pc:sldChg>
      <pc:sldChg chg="addSp delSp modSp">
        <pc:chgData name="Lucien Chen" userId="63070bf2cf137cd2" providerId="LiveId" clId="{490D9BB5-8D29-42CF-A57E-3567D35BCC47}" dt="2020-03-31T11:02:34.067" v="278" actId="1076"/>
        <pc:sldMkLst>
          <pc:docMk/>
          <pc:sldMk cId="2778995168" sldId="286"/>
        </pc:sldMkLst>
        <pc:spChg chg="add mod">
          <ac:chgData name="Lucien Chen" userId="63070bf2cf137cd2" providerId="LiveId" clId="{490D9BB5-8D29-42CF-A57E-3567D35BCC47}" dt="2020-03-31T11:02:34.067" v="278" actId="1076"/>
          <ac:spMkLst>
            <pc:docMk/>
            <pc:sldMk cId="2778995168" sldId="286"/>
            <ac:spMk id="5" creationId="{AA8FE298-5ECA-430D-9BCE-F2EFD5110F86}"/>
          </ac:spMkLst>
        </pc:spChg>
        <pc:spChg chg="del mod">
          <ac:chgData name="Lucien Chen" userId="63070bf2cf137cd2" providerId="LiveId" clId="{490D9BB5-8D29-42CF-A57E-3567D35BCC47}" dt="2020-03-31T11:02:30.833" v="277" actId="478"/>
          <ac:spMkLst>
            <pc:docMk/>
            <pc:sldMk cId="2778995168" sldId="286"/>
            <ac:spMk id="7" creationId="{00000000-0000-0000-0000-000000000000}"/>
          </ac:spMkLst>
        </pc:spChg>
      </pc:sldChg>
      <pc:sldChg chg="addSp delSp modSp">
        <pc:chgData name="Lucien Chen" userId="63070bf2cf137cd2" providerId="LiveId" clId="{490D9BB5-8D29-42CF-A57E-3567D35BCC47}" dt="2020-03-31T11:05:13.564" v="519" actId="20577"/>
        <pc:sldMkLst>
          <pc:docMk/>
          <pc:sldMk cId="3064161269" sldId="287"/>
        </pc:sldMkLst>
        <pc:spChg chg="del mod">
          <ac:chgData name="Lucien Chen" userId="63070bf2cf137cd2" providerId="LiveId" clId="{490D9BB5-8D29-42CF-A57E-3567D35BCC47}" dt="2020-03-31T11:05:11.350" v="516" actId="478"/>
          <ac:spMkLst>
            <pc:docMk/>
            <pc:sldMk cId="3064161269" sldId="287"/>
            <ac:spMk id="8" creationId="{00000000-0000-0000-0000-000000000000}"/>
          </ac:spMkLst>
        </pc:spChg>
        <pc:spChg chg="add mod">
          <ac:chgData name="Lucien Chen" userId="63070bf2cf137cd2" providerId="LiveId" clId="{490D9BB5-8D29-42CF-A57E-3567D35BCC47}" dt="2020-03-31T11:05:13.564" v="519" actId="20577"/>
          <ac:spMkLst>
            <pc:docMk/>
            <pc:sldMk cId="3064161269" sldId="287"/>
            <ac:spMk id="12" creationId="{E00D1381-5D77-4733-9B5C-F1E4108C7B8B}"/>
          </ac:spMkLst>
        </pc:spChg>
      </pc:sldChg>
      <pc:sldChg chg="addSp delSp modSp">
        <pc:chgData name="Lucien Chen" userId="63070bf2cf137cd2" providerId="LiveId" clId="{490D9BB5-8D29-42CF-A57E-3567D35BCC47}" dt="2020-03-31T11:05:25.971" v="560"/>
        <pc:sldMkLst>
          <pc:docMk/>
          <pc:sldMk cId="2479657293" sldId="288"/>
        </pc:sldMkLst>
        <pc:spChg chg="del mod">
          <ac:chgData name="Lucien Chen" userId="63070bf2cf137cd2" providerId="LiveId" clId="{490D9BB5-8D29-42CF-A57E-3567D35BCC47}" dt="2020-03-31T11:05:17.345" v="520" actId="478"/>
          <ac:spMkLst>
            <pc:docMk/>
            <pc:sldMk cId="2479657293" sldId="288"/>
            <ac:spMk id="8" creationId="{00000000-0000-0000-0000-000000000000}"/>
          </ac:spMkLst>
        </pc:spChg>
        <pc:spChg chg="add mod">
          <ac:chgData name="Lucien Chen" userId="63070bf2cf137cd2" providerId="LiveId" clId="{490D9BB5-8D29-42CF-A57E-3567D35BCC47}" dt="2020-03-31T11:05:25.971" v="560"/>
          <ac:spMkLst>
            <pc:docMk/>
            <pc:sldMk cId="2479657293" sldId="288"/>
            <ac:spMk id="10" creationId="{EDE5A186-0A39-45EA-9A14-F8EE00AE06C1}"/>
          </ac:spMkLst>
        </pc:spChg>
      </pc:sldChg>
      <pc:sldChg chg="modSp add">
        <pc:chgData name="Lucien Chen" userId="63070bf2cf137cd2" providerId="LiveId" clId="{490D9BB5-8D29-42CF-A57E-3567D35BCC47}" dt="2020-03-31T11:01:04.359" v="207" actId="108"/>
        <pc:sldMkLst>
          <pc:docMk/>
          <pc:sldMk cId="533340797" sldId="537"/>
        </pc:sldMkLst>
        <pc:spChg chg="mod">
          <ac:chgData name="Lucien Chen" userId="63070bf2cf137cd2" providerId="LiveId" clId="{490D9BB5-8D29-42CF-A57E-3567D35BCC47}" dt="2020-03-31T11:01:04.359" v="207" actId="108"/>
          <ac:spMkLst>
            <pc:docMk/>
            <pc:sldMk cId="533340797" sldId="537"/>
            <ac:spMk id="2" creationId="{00000000-0000-0000-0000-000000000000}"/>
          </ac:spMkLst>
        </pc:spChg>
        <pc:spChg chg="mod">
          <ac:chgData name="Lucien Chen" userId="63070bf2cf137cd2" providerId="LiveId" clId="{490D9BB5-8D29-42CF-A57E-3567D35BCC47}" dt="2020-03-31T08:51:39.028" v="192" actId="108"/>
          <ac:spMkLst>
            <pc:docMk/>
            <pc:sldMk cId="533340797" sldId="537"/>
            <ac:spMk id="7" creationId="{221BC0DF-AAE0-4701-B026-EA2DF91B50E2}"/>
          </ac:spMkLst>
        </pc:spChg>
      </pc:sldChg>
      <pc:sldChg chg="add del">
        <pc:chgData name="Lucien Chen" userId="63070bf2cf137cd2" providerId="LiveId" clId="{490D9BB5-8D29-42CF-A57E-3567D35BCC47}" dt="2020-03-31T08:50:45.813" v="188" actId="47"/>
        <pc:sldMkLst>
          <pc:docMk/>
          <pc:sldMk cId="2479368863" sldId="538"/>
        </pc:sldMkLst>
      </pc:sldChg>
      <pc:sldChg chg="modSp add">
        <pc:chgData name="Lucien Chen" userId="63070bf2cf137cd2" providerId="LiveId" clId="{490D9BB5-8D29-42CF-A57E-3567D35BCC47}" dt="2020-03-31T11:02:45.814" v="279" actId="1076"/>
        <pc:sldMkLst>
          <pc:docMk/>
          <pc:sldMk cId="2359700847" sldId="539"/>
        </pc:sldMkLst>
        <pc:spChg chg="mod">
          <ac:chgData name="Lucien Chen" userId="63070bf2cf137cd2" providerId="LiveId" clId="{490D9BB5-8D29-42CF-A57E-3567D35BCC47}" dt="2020-03-31T11:02:45.814" v="279" actId="1076"/>
          <ac:spMkLst>
            <pc:docMk/>
            <pc:sldMk cId="2359700847" sldId="539"/>
            <ac:spMk id="2" creationId="{00000000-0000-0000-0000-000000000000}"/>
          </ac:spMkLst>
        </pc:spChg>
        <pc:spChg chg="mod">
          <ac:chgData name="Lucien Chen" userId="63070bf2cf137cd2" providerId="LiveId" clId="{490D9BB5-8D29-42CF-A57E-3567D35BCC47}" dt="2020-03-31T08:56:46.918" v="197" actId="948"/>
          <ac:spMkLst>
            <pc:docMk/>
            <pc:sldMk cId="2359700847" sldId="539"/>
            <ac:spMk id="7" creationId="{221BC0DF-AAE0-4701-B026-EA2DF91B50E2}"/>
          </ac:spMkLst>
        </pc:spChg>
      </pc:sldChg>
      <pc:sldChg chg="addSp delSp modSp add">
        <pc:chgData name="Lucien Chen" userId="63070bf2cf137cd2" providerId="LiveId" clId="{490D9BB5-8D29-42CF-A57E-3567D35BCC47}" dt="2020-03-31T11:03:30.232" v="333"/>
        <pc:sldMkLst>
          <pc:docMk/>
          <pc:sldMk cId="2685123547" sldId="540"/>
        </pc:sldMkLst>
        <pc:spChg chg="del">
          <ac:chgData name="Lucien Chen" userId="63070bf2cf137cd2" providerId="LiveId" clId="{490D9BB5-8D29-42CF-A57E-3567D35BCC47}" dt="2020-03-31T11:03:25.415" v="322" actId="478"/>
          <ac:spMkLst>
            <pc:docMk/>
            <pc:sldMk cId="2685123547" sldId="540"/>
            <ac:spMk id="2" creationId="{00000000-0000-0000-0000-000000000000}"/>
          </ac:spMkLst>
        </pc:spChg>
        <pc:spChg chg="add mod">
          <ac:chgData name="Lucien Chen" userId="63070bf2cf137cd2" providerId="LiveId" clId="{490D9BB5-8D29-42CF-A57E-3567D35BCC47}" dt="2020-03-31T11:03:30.232" v="333"/>
          <ac:spMkLst>
            <pc:docMk/>
            <pc:sldMk cId="2685123547" sldId="540"/>
            <ac:spMk id="4" creationId="{E9F15C3D-0D34-418E-B99C-ED5946FB9B25}"/>
          </ac:spMkLst>
        </pc:spChg>
        <pc:spChg chg="mod">
          <ac:chgData name="Lucien Chen" userId="63070bf2cf137cd2" providerId="LiveId" clId="{490D9BB5-8D29-42CF-A57E-3567D35BCC47}" dt="2020-03-31T08:57:10.732" v="199" actId="948"/>
          <ac:spMkLst>
            <pc:docMk/>
            <pc:sldMk cId="2685123547" sldId="540"/>
            <ac:spMk id="7" creationId="{221BC0DF-AAE0-4701-B026-EA2DF91B50E2}"/>
          </ac:spMkLst>
        </pc:spChg>
      </pc:sldChg>
      <pc:sldChg chg="addSp delSp modSp add">
        <pc:chgData name="Lucien Chen" userId="63070bf2cf137cd2" providerId="LiveId" clId="{490D9BB5-8D29-42CF-A57E-3567D35BCC47}" dt="2020-03-31T11:05:34.011" v="572"/>
        <pc:sldMkLst>
          <pc:docMk/>
          <pc:sldMk cId="2412131305" sldId="541"/>
        </pc:sldMkLst>
        <pc:spChg chg="del">
          <ac:chgData name="Lucien Chen" userId="63070bf2cf137cd2" providerId="LiveId" clId="{490D9BB5-8D29-42CF-A57E-3567D35BCC47}" dt="2020-03-31T11:05:31.048" v="561" actId="478"/>
          <ac:spMkLst>
            <pc:docMk/>
            <pc:sldMk cId="2412131305" sldId="541"/>
            <ac:spMk id="2" creationId="{00000000-0000-0000-0000-000000000000}"/>
          </ac:spMkLst>
        </pc:spChg>
        <pc:spChg chg="add mod">
          <ac:chgData name="Lucien Chen" userId="63070bf2cf137cd2" providerId="LiveId" clId="{490D9BB5-8D29-42CF-A57E-3567D35BCC47}" dt="2020-03-31T11:05:34.011" v="572"/>
          <ac:spMkLst>
            <pc:docMk/>
            <pc:sldMk cId="2412131305" sldId="541"/>
            <ac:spMk id="4" creationId="{C3D0FC8D-B4C1-4B46-B2BA-B62E85CAE33D}"/>
          </ac:spMkLst>
        </pc:spChg>
        <pc:spChg chg="mod">
          <ac:chgData name="Lucien Chen" userId="63070bf2cf137cd2" providerId="LiveId" clId="{490D9BB5-8D29-42CF-A57E-3567D35BCC47}" dt="2020-03-31T08:56:59.100" v="198" actId="948"/>
          <ac:spMkLst>
            <pc:docMk/>
            <pc:sldMk cId="2412131305" sldId="541"/>
            <ac:spMk id="7" creationId="{221BC0DF-AAE0-4701-B026-EA2DF91B50E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BEF45-8451-48C6-8BF9-81D4F16F7AF3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AC055-07CA-4CFD-8A9B-F4F2E2A929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0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1"/>
          <p:cNvGrpSpPr>
            <a:grpSpLocks/>
          </p:cNvGrpSpPr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795463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5" name="Group 206"/>
          <p:cNvGrpSpPr>
            <a:grpSpLocks/>
          </p:cNvGrpSpPr>
          <p:nvPr/>
        </p:nvGrpSpPr>
        <p:grpSpPr bwMode="auto">
          <a:xfrm>
            <a:off x="0" y="533400"/>
            <a:ext cx="9144000" cy="5689600"/>
            <a:chOff x="0" y="336"/>
            <a:chExt cx="5760" cy="3584"/>
          </a:xfrm>
        </p:grpSpPr>
        <p:sp>
          <p:nvSpPr>
            <p:cNvPr id="26" name="Line 192"/>
            <p:cNvSpPr>
              <a:spLocks noChangeShapeType="1"/>
            </p:cNvSpPr>
            <p:nvPr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 flipH="1">
              <a:off x="0" y="112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9" name="Group 234"/>
          <p:cNvGrpSpPr>
            <a:grpSpLocks/>
          </p:cNvGrpSpPr>
          <p:nvPr/>
        </p:nvGrpSpPr>
        <p:grpSpPr bwMode="auto">
          <a:xfrm>
            <a:off x="0" y="2257425"/>
            <a:ext cx="4738688" cy="4600575"/>
            <a:chOff x="-9" y="1395"/>
            <a:chExt cx="2985" cy="2898"/>
          </a:xfrm>
        </p:grpSpPr>
        <p:pic>
          <p:nvPicPr>
            <p:cNvPr id="40" name="Picture 213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46681" r="2339"/>
            <a:stretch>
              <a:fillRect/>
            </a:stretch>
          </p:blipFill>
          <p:spPr bwMode="gray">
            <a:xfrm>
              <a:off x="0" y="1395"/>
              <a:ext cx="2976" cy="2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Freeform 209"/>
            <p:cNvSpPr>
              <a:spLocks/>
            </p:cNvSpPr>
            <p:nvPr/>
          </p:nvSpPr>
          <p:spPr bwMode="gray">
            <a:xfrm>
              <a:off x="-9" y="1493"/>
              <a:ext cx="2841" cy="2599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841" y="0"/>
                </a:cxn>
                <a:cxn ang="0">
                  <a:pos x="1294" y="2597"/>
                </a:cxn>
                <a:cxn ang="0">
                  <a:pos x="2" y="2599"/>
                </a:cxn>
                <a:cxn ang="0">
                  <a:pos x="0" y="18"/>
                </a:cxn>
              </a:cxnLst>
              <a:rect l="0" t="0" r="r" b="b"/>
              <a:pathLst>
                <a:path w="2841" h="2599">
                  <a:moveTo>
                    <a:pt x="0" y="18"/>
                  </a:moveTo>
                  <a:lnTo>
                    <a:pt x="2841" y="0"/>
                  </a:lnTo>
                  <a:lnTo>
                    <a:pt x="1294" y="2597"/>
                  </a:lnTo>
                  <a:lnTo>
                    <a:pt x="2" y="2599"/>
                  </a:lnTo>
                  <a:lnTo>
                    <a:pt x="0" y="18"/>
                  </a:lnTo>
                  <a:close/>
                </a:path>
              </a:pathLst>
            </a:custGeom>
            <a:blipFill dpi="0" rotWithShape="1">
              <a:blip r:embed="rId3" cstate="print"/>
              <a:srcRect/>
              <a:stretch>
                <a:fillRect r="-36540"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2" name="Group 233"/>
          <p:cNvGrpSpPr>
            <a:grpSpLocks/>
          </p:cNvGrpSpPr>
          <p:nvPr/>
        </p:nvGrpSpPr>
        <p:grpSpPr bwMode="auto">
          <a:xfrm>
            <a:off x="9525" y="1395413"/>
            <a:ext cx="4256088" cy="4598987"/>
            <a:chOff x="0" y="1039"/>
            <a:chExt cx="2681" cy="2897"/>
          </a:xfrm>
        </p:grpSpPr>
        <p:pic>
          <p:nvPicPr>
            <p:cNvPr id="43" name="Picture 220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51730" r="2339"/>
            <a:stretch>
              <a:fillRect/>
            </a:stretch>
          </p:blipFill>
          <p:spPr bwMode="gray">
            <a:xfrm>
              <a:off x="0" y="1039"/>
              <a:ext cx="2681" cy="2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Freeform 221" descr="封面二"/>
            <p:cNvSpPr>
              <a:spLocks/>
            </p:cNvSpPr>
            <p:nvPr/>
          </p:nvSpPr>
          <p:spPr bwMode="gray">
            <a:xfrm>
              <a:off x="0" y="1137"/>
              <a:ext cx="2537" cy="2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37" y="1"/>
                </a:cxn>
                <a:cxn ang="0">
                  <a:pos x="991" y="2597"/>
                </a:cxn>
                <a:cxn ang="0">
                  <a:pos x="0" y="2600"/>
                </a:cxn>
                <a:cxn ang="0">
                  <a:pos x="0" y="0"/>
                </a:cxn>
              </a:cxnLst>
              <a:rect l="0" t="0" r="r" b="b"/>
              <a:pathLst>
                <a:path w="2537" h="2600">
                  <a:moveTo>
                    <a:pt x="0" y="0"/>
                  </a:moveTo>
                  <a:lnTo>
                    <a:pt x="2537" y="1"/>
                  </a:lnTo>
                  <a:lnTo>
                    <a:pt x="991" y="2597"/>
                  </a:lnTo>
                  <a:lnTo>
                    <a:pt x="0" y="26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 cstate="print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5" name="Group 232"/>
          <p:cNvGrpSpPr>
            <a:grpSpLocks/>
          </p:cNvGrpSpPr>
          <p:nvPr/>
        </p:nvGrpSpPr>
        <p:grpSpPr bwMode="auto">
          <a:xfrm>
            <a:off x="-4763" y="304800"/>
            <a:ext cx="3821113" cy="5078413"/>
            <a:chOff x="-7" y="240"/>
            <a:chExt cx="2407" cy="3199"/>
          </a:xfrm>
        </p:grpSpPr>
        <p:pic>
          <p:nvPicPr>
            <p:cNvPr id="46" name="Picture 223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60431" r="2339"/>
            <a:stretch>
              <a:fillRect/>
            </a:stretch>
          </p:blipFill>
          <p:spPr bwMode="gray">
            <a:xfrm>
              <a:off x="0" y="240"/>
              <a:ext cx="2400" cy="3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Freeform 224"/>
            <p:cNvSpPr>
              <a:spLocks/>
            </p:cNvSpPr>
            <p:nvPr/>
          </p:nvSpPr>
          <p:spPr bwMode="gray">
            <a:xfrm>
              <a:off x="-7" y="348"/>
              <a:ext cx="2247" cy="287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47" y="0"/>
                </a:cxn>
                <a:cxn ang="0">
                  <a:pos x="540" y="2868"/>
                </a:cxn>
                <a:cxn ang="0">
                  <a:pos x="0" y="2874"/>
                </a:cxn>
                <a:cxn ang="0">
                  <a:pos x="7" y="0"/>
                </a:cxn>
              </a:cxnLst>
              <a:rect l="0" t="0" r="r" b="b"/>
              <a:pathLst>
                <a:path w="2247" h="2874">
                  <a:moveTo>
                    <a:pt x="7" y="0"/>
                  </a:moveTo>
                  <a:lnTo>
                    <a:pt x="2247" y="0"/>
                  </a:lnTo>
                  <a:lnTo>
                    <a:pt x="540" y="2868"/>
                  </a:lnTo>
                  <a:lnTo>
                    <a:pt x="0" y="2874"/>
                  </a:lnTo>
                  <a:lnTo>
                    <a:pt x="7" y="0"/>
                  </a:lnTo>
                  <a:close/>
                </a:path>
              </a:pathLst>
            </a:custGeom>
            <a:blipFill dpi="0" rotWithShape="1">
              <a:blip r:embed="rId5" cstate="print"/>
              <a:srcRect/>
              <a:stretch>
                <a:fillRect r="-25709"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87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9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05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0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3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0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4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r>
              <a:rPr lang="zh-CN" altLang="en-US" noProof="0"/>
              <a:t>单击图标添加图表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6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2908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1"/>
          <p:cNvGrpSpPr>
            <a:grpSpLocks/>
          </p:cNvGrpSpPr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844824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" name="Group 206"/>
          <p:cNvGrpSpPr>
            <a:grpSpLocks/>
          </p:cNvGrpSpPr>
          <p:nvPr/>
        </p:nvGrpSpPr>
        <p:grpSpPr bwMode="auto">
          <a:xfrm>
            <a:off x="-71470" y="-357214"/>
            <a:ext cx="9215438" cy="6508750"/>
            <a:chOff x="-45" y="-180"/>
            <a:chExt cx="5805" cy="4100"/>
          </a:xfrm>
        </p:grpSpPr>
        <p:sp>
          <p:nvSpPr>
            <p:cNvPr id="26" name="Line 192"/>
            <p:cNvSpPr>
              <a:spLocks noChangeShapeType="1"/>
            </p:cNvSpPr>
            <p:nvPr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 flipH="1">
              <a:off x="-45" y="-18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8622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43686662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1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07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65" descr="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260648"/>
            <a:ext cx="8501090" cy="857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239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6384949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592933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5884883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5959496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6357958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4" name="Rectangle 176"/>
          <p:cNvSpPr>
            <a:spLocks noChangeArrowheads="1"/>
          </p:cNvSpPr>
          <p:nvPr/>
        </p:nvSpPr>
        <p:spPr bwMode="gray">
          <a:xfrm>
            <a:off x="4065587" y="6357958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030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87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2" name="组合 76"/>
          <p:cNvGrpSpPr>
            <a:grpSpLocks/>
          </p:cNvGrpSpPr>
          <p:nvPr/>
        </p:nvGrpSpPr>
        <p:grpSpPr bwMode="auto">
          <a:xfrm>
            <a:off x="5067300" y="0"/>
            <a:ext cx="4076700" cy="939800"/>
            <a:chOff x="5067300" y="5918200"/>
            <a:chExt cx="4076700" cy="939800"/>
          </a:xfrm>
        </p:grpSpPr>
        <p:sp>
          <p:nvSpPr>
            <p:cNvPr id="7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86" name="组合 76"/>
          <p:cNvGrpSpPr>
            <a:grpSpLocks/>
          </p:cNvGrpSpPr>
          <p:nvPr/>
        </p:nvGrpSpPr>
        <p:grpSpPr bwMode="auto">
          <a:xfrm>
            <a:off x="0" y="0"/>
            <a:ext cx="4076700" cy="939800"/>
            <a:chOff x="5067300" y="5918200"/>
            <a:chExt cx="4076700" cy="939800"/>
          </a:xfrm>
        </p:grpSpPr>
        <p:sp>
          <p:nvSpPr>
            <p:cNvPr id="87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8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9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0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1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2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94" name="组合 76"/>
          <p:cNvGrpSpPr>
            <a:grpSpLocks/>
          </p:cNvGrpSpPr>
          <p:nvPr/>
        </p:nvGrpSpPr>
        <p:grpSpPr bwMode="auto">
          <a:xfrm>
            <a:off x="995366" y="0"/>
            <a:ext cx="4076700" cy="939800"/>
            <a:chOff x="5067300" y="5918200"/>
            <a:chExt cx="4076700" cy="939800"/>
          </a:xfrm>
        </p:grpSpPr>
        <p:sp>
          <p:nvSpPr>
            <p:cNvPr id="95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6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7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8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9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0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101" name="组合 76"/>
          <p:cNvGrpSpPr>
            <a:grpSpLocks/>
          </p:cNvGrpSpPr>
          <p:nvPr/>
        </p:nvGrpSpPr>
        <p:grpSpPr bwMode="auto">
          <a:xfrm>
            <a:off x="4071934" y="-24"/>
            <a:ext cx="4076700" cy="939800"/>
            <a:chOff x="5067300" y="5918200"/>
            <a:chExt cx="4076700" cy="939800"/>
          </a:xfrm>
        </p:grpSpPr>
        <p:sp>
          <p:nvSpPr>
            <p:cNvPr id="10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005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34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7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8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9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40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7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8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1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5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2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3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2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3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4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9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1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2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8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9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8/31/2020</a:t>
            </a:fld>
            <a:endParaRPr lang="en-US"/>
          </a:p>
        </p:txBody>
      </p:sp>
      <p:sp>
        <p:nvSpPr>
          <p:cNvPr id="7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7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5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6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7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8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9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0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2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4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5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7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8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0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66" name="图片 65" descr="标题.jpg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1088" name="组合 64"/>
            <p:cNvGrpSpPr>
              <a:grpSpLocks/>
            </p:cNvGrpSpPr>
            <p:nvPr/>
          </p:nvGrpSpPr>
          <p:grpSpPr bwMode="auto">
            <a:xfrm>
              <a:off x="-1588" y="-26988"/>
              <a:ext cx="1287463" cy="1674813"/>
              <a:chOff x="-1588" y="-26988"/>
              <a:chExt cx="1158876" cy="1508126"/>
            </a:xfrm>
          </p:grpSpPr>
          <p:grpSp>
            <p:nvGrpSpPr>
              <p:cNvPr id="1089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1100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1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25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0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1096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26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4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27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1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1092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28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7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29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95413" y="409575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8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3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8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7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71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2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9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1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3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8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9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2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7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785813" y="1500188"/>
            <a:ext cx="7929562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9859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hyperlink" Target="http://archive.ics.uci.edu/ml/index.php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"/>
          <p:cNvSpPr>
            <a:spLocks noGrp="1" noChangeArrowheads="1"/>
          </p:cNvSpPr>
          <p:nvPr>
            <p:ph type="subTitle" idx="4294967295"/>
          </p:nvPr>
        </p:nvSpPr>
        <p:spPr>
          <a:xfrm>
            <a:off x="1691680" y="4658584"/>
            <a:ext cx="5571728" cy="438318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None/>
            </a:pP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王石平，教授</a:t>
            </a:r>
            <a:r>
              <a:rPr lang="en-US" altLang="zh-CN" b="1" dirty="0">
                <a:solidFill>
                  <a:srgbClr val="0033CC"/>
                </a:solidFill>
                <a:ea typeface="楷体_GB2312"/>
                <a:cs typeface="楷体_GB2312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博导</a:t>
            </a:r>
            <a:r>
              <a:rPr lang="en-US" altLang="zh-CN" b="1" dirty="0">
                <a:solidFill>
                  <a:srgbClr val="0033CC"/>
                </a:solidFill>
                <a:ea typeface="楷体_GB2312"/>
                <a:cs typeface="楷体_GB2312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旗山学者</a:t>
            </a:r>
            <a:endParaRPr lang="en-NZ" altLang="zh-CN" b="1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  <a:buNone/>
            </a:pPr>
            <a:endParaRPr lang="en-NZ" altLang="zh-CN" b="1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sz="3200" dirty="0">
              <a:ea typeface="楷体_GB2312"/>
              <a:cs typeface="楷体_GB2312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09800" y="1899705"/>
            <a:ext cx="5571728" cy="2057400"/>
          </a:xfrm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1" hangingPunct="1"/>
            <a:r>
              <a:rPr lang="zh-CN" altLang="en-US" dirty="0"/>
              <a:t>   第一讲 机器学习导论</a:t>
            </a:r>
            <a:endParaRPr lang="en-US" altLang="zh-CN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4CFD90-38AA-4995-8B04-6053BC43C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60" y="0"/>
            <a:ext cx="1788079" cy="180000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D7DC25C9-0AAF-4752-B830-934A86320E6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19672" y="5365913"/>
            <a:ext cx="5571728" cy="438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zh-CN" altLang="en-US" b="1" kern="0" dirty="0">
                <a:solidFill>
                  <a:srgbClr val="0033CC"/>
                </a:solidFill>
                <a:ea typeface="楷体_GB2312"/>
                <a:cs typeface="楷体_GB2312"/>
              </a:rPr>
              <a:t>数学与计算机科学学院</a:t>
            </a:r>
            <a:endParaRPr lang="en-NZ" altLang="zh-CN" b="1" kern="0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b="0" kern="0" dirty="0">
              <a:ea typeface="楷体_GB2312"/>
              <a:cs typeface="楷体_GB231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08DAE9-0792-4053-A459-58F161951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r="20686"/>
          <a:stretch/>
        </p:blipFill>
        <p:spPr>
          <a:xfrm>
            <a:off x="5868144" y="5903936"/>
            <a:ext cx="3240361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0C5D4DE-25D1-42BB-8A99-890211AAEC12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第一阶段：推理期</a:t>
            </a:r>
          </a:p>
        </p:txBody>
      </p:sp>
      <p:pic>
        <p:nvPicPr>
          <p:cNvPr id="23" name="图片 22" descr="ws_AC6D.tmp">
            <a:extLst>
              <a:ext uri="{FF2B5EF4-FFF2-40B4-BE49-F238E27FC236}">
                <a16:creationId xmlns:a16="http://schemas.microsoft.com/office/drawing/2014/main" id="{6C6F7835-6B57-4823-BCD2-42174F4C38BC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19399" y="1125480"/>
            <a:ext cx="1366401" cy="1854200"/>
          </a:xfrm>
          <a:prstGeom prst="rect">
            <a:avLst/>
          </a:prstGeom>
        </p:spPr>
      </p:pic>
      <p:pic>
        <p:nvPicPr>
          <p:cNvPr id="24" name="图片 23" descr="ws_AC6E.tmp">
            <a:extLst>
              <a:ext uri="{FF2B5EF4-FFF2-40B4-BE49-F238E27FC236}">
                <a16:creationId xmlns:a16="http://schemas.microsoft.com/office/drawing/2014/main" id="{70CFDBC5-D606-46E6-A740-91FB2D6DCC1C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64400" y="3834544"/>
            <a:ext cx="1676400" cy="1854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CEBB14F-F7DE-458C-ADFC-24485B37071C}"/>
              </a:ext>
            </a:extLst>
          </p:cNvPr>
          <p:cNvSpPr txBox="1"/>
          <p:nvPr/>
        </p:nvSpPr>
        <p:spPr>
          <a:xfrm>
            <a:off x="7547736" y="3066868"/>
            <a:ext cx="1147750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6"/>
              </a:lnSpc>
            </a:pPr>
            <a:r>
              <a:rPr lang="zh-CN" altLang="en-US" sz="1598">
                <a:solidFill>
                  <a:srgbClr val="000000"/>
                </a:solidFill>
                <a:latin typeface="微软雅黑"/>
              </a:rPr>
              <a:t>赫伯特  西蒙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9B4244-7F6E-4FDC-9F8A-A5EFA052E23F}"/>
              </a:ext>
            </a:extLst>
          </p:cNvPr>
          <p:cNvSpPr txBox="1"/>
          <p:nvPr/>
        </p:nvSpPr>
        <p:spPr>
          <a:xfrm>
            <a:off x="7497444" y="3311339"/>
            <a:ext cx="1301638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4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zh-CN" altLang="en-US"/>
              <a:t>	</a:t>
            </a:r>
            <a:r>
              <a:rPr lang="en-US" altLang="zh-CN" sz="1596">
                <a:solidFill>
                  <a:srgbClr val="000000"/>
                </a:solidFill>
                <a:latin typeface="微软雅黑"/>
              </a:rPr>
              <a:t>(1916-2001)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1596">
                <a:solidFill>
                  <a:srgbClr val="000000"/>
                </a:solidFill>
                <a:latin typeface="微软雅黑"/>
              </a:rPr>
              <a:t>1975</a:t>
            </a:r>
            <a:r>
              <a:rPr lang="zh-CN" altLang="en-US" sz="1596">
                <a:solidFill>
                  <a:srgbClr val="000000"/>
                </a:solidFill>
                <a:latin typeface="微软雅黑"/>
              </a:rPr>
              <a:t>年图灵奖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04C68-F222-4BC1-B502-6489CF8D7085}"/>
              </a:ext>
            </a:extLst>
          </p:cNvPr>
          <p:cNvSpPr txBox="1"/>
          <p:nvPr/>
        </p:nvSpPr>
        <p:spPr>
          <a:xfrm>
            <a:off x="594969" y="2239314"/>
            <a:ext cx="161582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出发点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:</a:t>
            </a: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E383CD-F101-40C8-B8DF-114CD8B261C3}"/>
              </a:ext>
            </a:extLst>
          </p:cNvPr>
          <p:cNvSpPr txBox="1"/>
          <p:nvPr/>
        </p:nvSpPr>
        <p:spPr>
          <a:xfrm>
            <a:off x="2424048" y="2263394"/>
            <a:ext cx="276998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“数学家真聪明！”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CF6F35-FE05-444A-9A2C-933954217B4D}"/>
              </a:ext>
            </a:extLst>
          </p:cNvPr>
          <p:cNvSpPr txBox="1"/>
          <p:nvPr/>
        </p:nvSpPr>
        <p:spPr>
          <a:xfrm>
            <a:off x="594969" y="2970560"/>
            <a:ext cx="6174191" cy="103874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52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402" dirty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主要成就</a:t>
            </a:r>
            <a:r>
              <a:rPr lang="en-US" altLang="zh-CN" sz="2402" dirty="0">
                <a:solidFill>
                  <a:srgbClr val="000000"/>
                </a:solidFill>
                <a:latin typeface="微软雅黑"/>
              </a:rPr>
              <a:t>: </a:t>
            </a: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自动定理证明系统 </a:t>
            </a:r>
            <a:r>
              <a:rPr lang="en-US" altLang="zh-CN" sz="2402" dirty="0">
                <a:solidFill>
                  <a:srgbClr val="000000"/>
                </a:solidFill>
                <a:latin typeface="微软雅黑"/>
              </a:rPr>
              <a:t>(</a:t>
            </a: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例如，</a:t>
            </a:r>
          </a:p>
          <a:p>
            <a:pPr fontAlgn="auto">
              <a:lnSpc>
                <a:spcPts val="2729"/>
              </a:lnSpc>
              <a:tabLst>
                <a:tab pos="457200" algn="l"/>
              </a:tabLst>
              <a:defRPr/>
            </a:pP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西蒙与纽厄尔的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”Logic Theorist”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系统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729"/>
              </a:lnSpc>
              <a:buClrTx/>
              <a:buSzTx/>
              <a:buNone/>
              <a:tabLst>
                <a:tab pos="457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E65814-858E-4110-8DD1-C7373D298A68}"/>
              </a:ext>
            </a:extLst>
          </p:cNvPr>
          <p:cNvSpPr txBox="1"/>
          <p:nvPr/>
        </p:nvSpPr>
        <p:spPr>
          <a:xfrm>
            <a:off x="623767" y="4313164"/>
            <a:ext cx="8265083" cy="2218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508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2796" dirty="0">
                <a:solidFill>
                  <a:srgbClr val="3333FF"/>
                </a:solidFill>
                <a:latin typeface="微软雅黑"/>
              </a:rPr>
              <a:t>渐渐地，研究者们意识到，仅有逻辑</a:t>
            </a: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2798" dirty="0">
                <a:solidFill>
                  <a:srgbClr val="3333FF"/>
                </a:solidFill>
                <a:latin typeface="微软雅黑"/>
              </a:rPr>
              <a:t>推理能力是不够的 </a:t>
            </a:r>
            <a:r>
              <a:rPr lang="en-US" altLang="zh-CN" sz="2798" dirty="0">
                <a:solidFill>
                  <a:srgbClr val="3333FF"/>
                </a:solidFill>
                <a:latin typeface="微软雅黑"/>
              </a:rPr>
              <a:t>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798" dirty="0">
              <a:solidFill>
                <a:srgbClr val="3333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607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en-US" altLang="zh-CN" sz="2798" dirty="0">
                <a:solidFill>
                  <a:srgbClr val="3333FF"/>
                </a:solidFill>
                <a:latin typeface="微软雅黑"/>
              </a:rPr>
              <a:t>			</a:t>
            </a: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阿伦  纽厄尔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596" dirty="0">
                <a:solidFill>
                  <a:srgbClr val="000000"/>
                </a:solidFill>
                <a:latin typeface="微软雅黑"/>
              </a:rPr>
              <a:t>(1927-1992)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en-US" altLang="zh-CN" sz="1596" dirty="0">
                <a:solidFill>
                  <a:srgbClr val="000000"/>
                </a:solidFill>
                <a:latin typeface="微软雅黑"/>
              </a:rPr>
              <a:t>		1975</a:t>
            </a: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年图灵奖</a:t>
            </a:r>
          </a:p>
        </p:txBody>
      </p:sp>
    </p:spTree>
    <p:extLst>
      <p:ext uri="{BB962C8B-B14F-4D97-AF65-F5344CB8AC3E}">
        <p14:creationId xmlns:p14="http://schemas.microsoft.com/office/powerpoint/2010/main" val="369363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0C5D4DE-25D1-42BB-8A99-890211AAEC12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第</a:t>
            </a:r>
            <a:r>
              <a:rPr lang="zh-CN" altLang="en-US" dirty="0"/>
              <a:t>二</a:t>
            </a:r>
            <a:r>
              <a:rPr lang="zh-CN" altLang="en-US" kern="1200" dirty="0"/>
              <a:t>阶段：知识期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F4D38BCD-CA25-4641-87A8-87C099623D85}"/>
              </a:ext>
            </a:extLst>
          </p:cNvPr>
          <p:cNvSpPr txBox="1"/>
          <p:nvPr/>
        </p:nvSpPr>
        <p:spPr>
          <a:xfrm>
            <a:off x="594969" y="2239314"/>
            <a:ext cx="463267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出发点：“知识就是力量！”</a:t>
            </a: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89593F7-E793-4F67-8CBD-65013C926C79}"/>
              </a:ext>
            </a:extLst>
          </p:cNvPr>
          <p:cNvSpPr txBox="1"/>
          <p:nvPr/>
        </p:nvSpPr>
        <p:spPr>
          <a:xfrm>
            <a:off x="594969" y="2970560"/>
            <a:ext cx="5514330" cy="11028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161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402" dirty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主要成就</a:t>
            </a:r>
            <a:r>
              <a:rPr lang="en-US" altLang="zh-CN" sz="2402" dirty="0">
                <a:solidFill>
                  <a:srgbClr val="000000"/>
                </a:solidFill>
                <a:latin typeface="微软雅黑"/>
              </a:rPr>
              <a:t>: </a:t>
            </a: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专家系统 </a:t>
            </a:r>
            <a:r>
              <a:rPr lang="en-US" altLang="zh-CN" sz="2402" dirty="0">
                <a:solidFill>
                  <a:srgbClr val="000000"/>
                </a:solidFill>
                <a:latin typeface="微软雅黑"/>
              </a:rPr>
              <a:t>(</a:t>
            </a: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例如，费根鲍</a:t>
            </a:r>
          </a:p>
          <a:p>
            <a:pPr marL="0" marR="0" lvl="0" indent="0" defTabSz="914400" eaLnBrk="1" fontAlgn="auto" latinLnBrk="0" hangingPunct="1">
              <a:lnSpc>
                <a:spcPts val="2729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姆等人的“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DENDRAL”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系统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729"/>
              </a:lnSpc>
              <a:buClrTx/>
              <a:buSzTx/>
              <a:buNone/>
              <a:tabLst>
                <a:tab pos="457200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090F5-EB74-4E7D-941C-6A5F886E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676599"/>
            <a:ext cx="1524000" cy="1611312"/>
          </a:xfrm>
          <a:prstGeom prst="rect">
            <a:avLst/>
          </a:prstGeom>
        </p:spPr>
      </p:pic>
      <p:sp>
        <p:nvSpPr>
          <p:cNvPr id="14" name="TextBox 26">
            <a:extLst>
              <a:ext uri="{FF2B5EF4-FFF2-40B4-BE49-F238E27FC236}">
                <a16:creationId xmlns:a16="http://schemas.microsoft.com/office/drawing/2014/main" id="{96DC2D1A-1A11-4B90-966D-0BFF5B24761B}"/>
              </a:ext>
            </a:extLst>
          </p:cNvPr>
          <p:cNvSpPr txBox="1"/>
          <p:nvPr/>
        </p:nvSpPr>
        <p:spPr>
          <a:xfrm>
            <a:off x="7005543" y="3429000"/>
            <a:ext cx="1558119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534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爱德华  费根鲍姆</a:t>
            </a:r>
          </a:p>
          <a:p>
            <a:pPr marL="0" marR="0" lvl="0" indent="0" algn="ctr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596" dirty="0">
                <a:solidFill>
                  <a:srgbClr val="000000"/>
                </a:solidFill>
                <a:latin typeface="微软雅黑"/>
              </a:rPr>
              <a:t>(1936-    )</a:t>
            </a:r>
          </a:p>
          <a:p>
            <a:pPr marL="0" marR="0" lvl="0" indent="0" algn="ctr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en-US" altLang="zh-CN" sz="1596" dirty="0">
                <a:solidFill>
                  <a:srgbClr val="000000"/>
                </a:solidFill>
                <a:latin typeface="微软雅黑"/>
              </a:rPr>
              <a:t>1994</a:t>
            </a: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年图灵奖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BBD12AF3-6AC5-4F91-92E0-4D6546D5423F}"/>
              </a:ext>
            </a:extLst>
          </p:cNvPr>
          <p:cNvSpPr txBox="1"/>
          <p:nvPr/>
        </p:nvSpPr>
        <p:spPr>
          <a:xfrm>
            <a:off x="533400" y="4648200"/>
            <a:ext cx="8290731" cy="129259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4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dirty="0"/>
              <a:t>			</a:t>
            </a: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388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796" dirty="0">
                <a:solidFill>
                  <a:srgbClr val="3333FF"/>
                </a:solidFill>
                <a:latin typeface="微软雅黑"/>
              </a:rPr>
              <a:t>渐渐地，研究者们发现，要总结出知识再“教”给</a:t>
            </a: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796" dirty="0">
                <a:solidFill>
                  <a:srgbClr val="3333FF"/>
                </a:solidFill>
                <a:latin typeface="微软雅黑"/>
              </a:rPr>
              <a:t>	</a:t>
            </a:r>
            <a:r>
              <a:rPr lang="zh-CN" altLang="en-US" sz="2798" dirty="0">
                <a:solidFill>
                  <a:srgbClr val="3333FF"/>
                </a:solidFill>
                <a:latin typeface="微软雅黑"/>
              </a:rPr>
              <a:t>系统，实在太难了 </a:t>
            </a:r>
            <a:r>
              <a:rPr lang="en-US" altLang="zh-CN" sz="2798" dirty="0">
                <a:solidFill>
                  <a:srgbClr val="3333FF"/>
                </a:solidFill>
                <a:latin typeface="微软雅黑"/>
              </a:rPr>
              <a:t>…</a:t>
            </a:r>
            <a:endParaRPr lang="zh-CN" altLang="en-US" sz="2798" dirty="0">
              <a:solidFill>
                <a:srgbClr val="3333FF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6823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0C5D4DE-25D1-42BB-8A99-890211AAEC12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第三阶段：学习期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F4D38BCD-CA25-4641-87A8-87C099623D85}"/>
              </a:ext>
            </a:extLst>
          </p:cNvPr>
          <p:cNvSpPr txBox="1"/>
          <p:nvPr/>
        </p:nvSpPr>
        <p:spPr>
          <a:xfrm>
            <a:off x="594969" y="2239314"/>
            <a:ext cx="463267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出发点：“让系统自己学！”</a:t>
            </a: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89593F7-E793-4F67-8CBD-65013C926C79}"/>
              </a:ext>
            </a:extLst>
          </p:cNvPr>
          <p:cNvSpPr txBox="1"/>
          <p:nvPr/>
        </p:nvSpPr>
        <p:spPr>
          <a:xfrm>
            <a:off x="594969" y="2970560"/>
            <a:ext cx="2752357" cy="3770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161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402" dirty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2" dirty="0">
                <a:solidFill>
                  <a:srgbClr val="000000"/>
                </a:solidFill>
                <a:latin typeface="微软雅黑"/>
              </a:rPr>
              <a:t>主要成就：</a:t>
            </a:r>
            <a:r>
              <a:rPr lang="en-US" altLang="zh-CN" sz="2402" dirty="0">
                <a:solidFill>
                  <a:srgbClr val="000000"/>
                </a:solidFill>
                <a:latin typeface="微软雅黑"/>
              </a:rPr>
              <a:t>……</a:t>
            </a: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1C0470B9-F478-4B68-8ED5-529A06CB2802}"/>
              </a:ext>
            </a:extLst>
          </p:cNvPr>
          <p:cNvSpPr txBox="1"/>
          <p:nvPr/>
        </p:nvSpPr>
        <p:spPr>
          <a:xfrm>
            <a:off x="228600" y="3819722"/>
            <a:ext cx="8936742" cy="25391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en-US" altLang="zh-CN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en-US" altLang="zh-CN" sz="2402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304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en-US" altLang="zh-CN" sz="2402" dirty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400" dirty="0">
                <a:solidFill>
                  <a:srgbClr val="CC0000"/>
                </a:solidFill>
                <a:latin typeface="微软雅黑"/>
              </a:rPr>
              <a:t>机器学习是作为“突破知识工程瓶颈”</a:t>
            </a: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400" dirty="0">
                <a:solidFill>
                  <a:srgbClr val="CC0000"/>
                </a:solidFill>
                <a:latin typeface="微软雅黑"/>
              </a:rPr>
              <a:t>			之利器而出现的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dirty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dirty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dirty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dirty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dirty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dirty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28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530" dirty="0">
                <a:solidFill>
                  <a:srgbClr val="0000FF"/>
                </a:solidFill>
                <a:latin typeface="微软雅黑"/>
              </a:rPr>
              <a:t>恰好在</a:t>
            </a:r>
            <a:r>
              <a:rPr lang="en-US" altLang="zh-CN" sz="2530" dirty="0">
                <a:solidFill>
                  <a:srgbClr val="0000FF"/>
                </a:solidFill>
                <a:latin typeface="微软雅黑"/>
              </a:rPr>
              <a:t>20</a:t>
            </a:r>
            <a:r>
              <a:rPr lang="zh-CN" altLang="en-US" sz="2530" dirty="0">
                <a:solidFill>
                  <a:srgbClr val="0000FF"/>
                </a:solidFill>
                <a:latin typeface="微软雅黑"/>
              </a:rPr>
              <a:t>世纪</a:t>
            </a:r>
            <a:r>
              <a:rPr lang="en-US" altLang="zh-CN" sz="2530" dirty="0">
                <a:solidFill>
                  <a:srgbClr val="0000FF"/>
                </a:solidFill>
                <a:latin typeface="微软雅黑"/>
              </a:rPr>
              <a:t>90</a:t>
            </a:r>
            <a:r>
              <a:rPr lang="zh-CN" altLang="en-US" sz="2530" dirty="0">
                <a:solidFill>
                  <a:srgbClr val="0000FF"/>
                </a:solidFill>
                <a:latin typeface="微软雅黑"/>
              </a:rPr>
              <a:t>年代中后期，人类发现自己淹没在数据的汪洋</a:t>
            </a: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532" dirty="0">
                <a:solidFill>
                  <a:srgbClr val="0000FF"/>
                </a:solidFill>
                <a:latin typeface="微软雅黑"/>
              </a:rPr>
              <a:t>中，对自动数据分析技术</a:t>
            </a:r>
            <a:r>
              <a:rPr lang="en-US" altLang="zh-CN" sz="2532" dirty="0">
                <a:solidFill>
                  <a:srgbClr val="0000FF"/>
                </a:solidFill>
                <a:latin typeface="微软雅黑"/>
              </a:rPr>
              <a:t>——</a:t>
            </a:r>
            <a:r>
              <a:rPr lang="zh-CN" altLang="en-US" sz="2532" dirty="0">
                <a:solidFill>
                  <a:srgbClr val="0000FF"/>
                </a:solidFill>
                <a:latin typeface="微软雅黑"/>
              </a:rPr>
              <a:t>机器学习的需求日益迫切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6BAB4E-BCC2-4799-BB78-4DB7A761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3997044"/>
            <a:ext cx="1886047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34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0C5D4DE-25D1-42BB-8A99-890211AAEC12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dirty="0"/>
              <a:t>机器学习发展现状</a:t>
            </a:r>
            <a:endParaRPr lang="zh-CN" altLang="en-US" kern="1200" dirty="0"/>
          </a:p>
        </p:txBody>
      </p:sp>
      <p:pic>
        <p:nvPicPr>
          <p:cNvPr id="7" name="图片 6" descr="ws_C059.tmp">
            <a:extLst>
              <a:ext uri="{FF2B5EF4-FFF2-40B4-BE49-F238E27FC236}">
                <a16:creationId xmlns:a16="http://schemas.microsoft.com/office/drawing/2014/main" id="{B561AAA0-8424-4022-A5ED-00B581E8EE7F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5253" b="7778"/>
          <a:stretch/>
        </p:blipFill>
        <p:spPr>
          <a:xfrm>
            <a:off x="3048000" y="1295400"/>
            <a:ext cx="5638800" cy="54864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CCF6DCF-C8ED-409C-844E-3CE4BD9508CE}"/>
              </a:ext>
            </a:extLst>
          </p:cNvPr>
          <p:cNvSpPr txBox="1"/>
          <p:nvPr/>
        </p:nvSpPr>
        <p:spPr>
          <a:xfrm>
            <a:off x="5486400" y="2174811"/>
            <a:ext cx="3048000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6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经常被谈到的“深度学习”</a:t>
            </a:r>
          </a:p>
          <a:p>
            <a:pPr marL="0" marR="0" lvl="0" indent="0" defTabSz="914400" eaLnBrk="1" fontAlgn="auto" latinLnBrk="0" hangingPunct="1">
              <a:lnSpc>
                <a:spcPts val="2472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(Deep Learning)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仅是机器学习中的一个小分支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67F435-6A2F-4F28-A700-3E0B35E36F57}"/>
              </a:ext>
            </a:extLst>
          </p:cNvPr>
          <p:cNvSpPr/>
          <p:nvPr/>
        </p:nvSpPr>
        <p:spPr>
          <a:xfrm>
            <a:off x="457200" y="2057400"/>
            <a:ext cx="2438400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/>
              </a:rPr>
              <a:t>今天的“机器学习”已经是一个广袤的学科领域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76CE0C-CCBD-4FD2-BF9D-92349E2F437D}"/>
              </a:ext>
            </a:extLst>
          </p:cNvPr>
          <p:cNvSpPr/>
          <p:nvPr/>
        </p:nvSpPr>
        <p:spPr>
          <a:xfrm>
            <a:off x="612987" y="3206496"/>
            <a:ext cx="2435013" cy="1003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513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例如，这是第</a:t>
            </a:r>
            <a:r>
              <a:rPr lang="en-US" altLang="zh-CN" dirty="0">
                <a:solidFill>
                  <a:srgbClr val="000000"/>
                </a:solidFill>
                <a:latin typeface="微软雅黑"/>
              </a:rPr>
              <a:t>32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届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	国际机器学习大会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				的“主题领域”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D2E0B8-6D0E-4C0D-BD64-C786F3B8F039}"/>
              </a:ext>
            </a:extLst>
          </p:cNvPr>
          <p:cNvSpPr/>
          <p:nvPr/>
        </p:nvSpPr>
        <p:spPr>
          <a:xfrm>
            <a:off x="228600" y="5221912"/>
            <a:ext cx="4572000" cy="9393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72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dirty="0">
                <a:solidFill>
                  <a:srgbClr val="0000FF"/>
                </a:solidFill>
                <a:latin typeface="微软雅黑"/>
              </a:rPr>
              <a:t>2006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年，美国</a:t>
            </a:r>
            <a:r>
              <a:rPr lang="en-US" altLang="zh-CN" dirty="0">
                <a:solidFill>
                  <a:srgbClr val="0000FF"/>
                </a:solidFill>
                <a:latin typeface="微软雅黑"/>
              </a:rPr>
              <a:t>CMU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en-US" altLang="zh-CN" dirty="0">
                <a:solidFill>
                  <a:srgbClr val="0000FF"/>
                </a:solidFill>
                <a:latin typeface="微软雅黑"/>
              </a:rPr>
              <a:t>		(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卡内基梅隆大学</a:t>
            </a:r>
            <a:r>
              <a:rPr lang="en-US" altLang="zh-CN" dirty="0">
                <a:solidFill>
                  <a:srgbClr val="0000FF"/>
                </a:solidFill>
                <a:latin typeface="微软雅黑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403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成立“机器学习系”</a:t>
            </a:r>
          </a:p>
        </p:txBody>
      </p:sp>
    </p:spTree>
    <p:extLst>
      <p:ext uri="{BB962C8B-B14F-4D97-AF65-F5344CB8AC3E}">
        <p14:creationId xmlns:p14="http://schemas.microsoft.com/office/powerpoint/2010/main" val="145544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87624" y="2209800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什么是机器学习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机器学习的发展历史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机器学习的任务与应用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机器学习的性能度量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9F15C3D-0D34-418E-B99C-ED5946FB9B25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纲要</a:t>
            </a:r>
          </a:p>
        </p:txBody>
      </p:sp>
    </p:spTree>
    <p:extLst>
      <p:ext uri="{BB962C8B-B14F-4D97-AF65-F5344CB8AC3E}">
        <p14:creationId xmlns:p14="http://schemas.microsoft.com/office/powerpoint/2010/main" val="268512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/>
          <a:srcRect l="12536" t="16867" r="3602" b="1"/>
          <a:stretch/>
        </p:blipFill>
        <p:spPr bwMode="auto">
          <a:xfrm>
            <a:off x="990600" y="1524000"/>
            <a:ext cx="7391400" cy="4381500"/>
          </a:xfrm>
          <a:prstGeom prst="rect">
            <a:avLst/>
          </a:prstGeom>
          <a:noFill/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09BE3D1-05BC-4424-8CC7-F133F3AED5E8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机器学习的一些成功应用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ws_BB39.tmp">
            <a:extLst>
              <a:ext uri="{FF2B5EF4-FFF2-40B4-BE49-F238E27FC236}">
                <a16:creationId xmlns:a16="http://schemas.microsoft.com/office/drawing/2014/main" id="{FC8AECC5-D2B1-425D-8656-6A72A1A38D72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3333" r="-833" b="12222"/>
          <a:stretch/>
        </p:blipFill>
        <p:spPr>
          <a:xfrm>
            <a:off x="304800" y="1171787"/>
            <a:ext cx="8502227" cy="53322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09BE3D1-05BC-4424-8CC7-F133F3AED5E8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机器学习的一些成功应用</a:t>
            </a:r>
          </a:p>
        </p:txBody>
      </p:sp>
      <p:sp>
        <p:nvSpPr>
          <p:cNvPr id="5" name="TextBox 30">
            <a:extLst>
              <a:ext uri="{FF2B5EF4-FFF2-40B4-BE49-F238E27FC236}">
                <a16:creationId xmlns:a16="http://schemas.microsoft.com/office/drawing/2014/main" id="{A6A9DB32-35D6-454B-8151-E942A9924549}"/>
              </a:ext>
            </a:extLst>
          </p:cNvPr>
          <p:cNvSpPr txBox="1"/>
          <p:nvPr/>
        </p:nvSpPr>
        <p:spPr>
          <a:xfrm>
            <a:off x="-61068" y="1368638"/>
            <a:ext cx="8275535" cy="50987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8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2796" dirty="0">
                <a:solidFill>
                  <a:srgbClr val="000000"/>
                </a:solidFill>
                <a:latin typeface="微软雅黑"/>
              </a:rPr>
              <a:t>				</a:t>
            </a: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入侵检测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73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596" dirty="0">
                <a:solidFill>
                  <a:srgbClr val="000000"/>
                </a:solidFill>
                <a:latin typeface="Times New Roman"/>
              </a:rPr>
              <a:t>Web</a:t>
            </a: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搜索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865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	生物信息学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19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			决策助手</a:t>
            </a:r>
            <a:r>
              <a:rPr lang="en-US" altLang="zh-CN" sz="1596" dirty="0">
                <a:solidFill>
                  <a:srgbClr val="000000"/>
                </a:solidFill>
                <a:latin typeface="Times New Roman"/>
              </a:rPr>
              <a:t>(DARPA)</a:t>
            </a:r>
            <a:endParaRPr lang="zh-CN" altLang="en-US" sz="15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0E26CDF2-987C-4FB4-B416-883F69D21C49}"/>
              </a:ext>
            </a:extLst>
          </p:cNvPr>
          <p:cNvSpPr txBox="1"/>
          <p:nvPr/>
        </p:nvSpPr>
        <p:spPr>
          <a:xfrm>
            <a:off x="762000" y="6409159"/>
            <a:ext cx="2246192" cy="4488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6"/>
              </a:lnSpc>
              <a:buClrTx/>
              <a:buSzTx/>
              <a:buNone/>
              <a:tabLst>
                <a:tab pos="711200" algn="l"/>
              </a:tabLst>
              <a:defRPr/>
            </a:pPr>
            <a:r>
              <a:rPr lang="zh-CN" altLang="en-US" dirty="0"/>
              <a:t>	</a:t>
            </a:r>
            <a:r>
              <a:rPr lang="zh-CN" altLang="en-US" sz="1598" dirty="0">
                <a:solidFill>
                  <a:srgbClr val="000000"/>
                </a:solidFill>
                <a:latin typeface="微软雅黑"/>
              </a:rPr>
              <a:t>汽车自动驾驶</a:t>
            </a:r>
          </a:p>
          <a:p>
            <a:pPr marL="0" marR="0" lvl="0" indent="0" defTabSz="914400" eaLnBrk="1" fontAlgn="auto" latinLnBrk="0" hangingPunct="1">
              <a:lnSpc>
                <a:spcPts val="2015"/>
              </a:lnSpc>
              <a:buClrTx/>
              <a:buSzTx/>
              <a:buNone/>
              <a:tabLst>
                <a:tab pos="711200" algn="l"/>
              </a:tabLst>
              <a:defRPr/>
            </a:pPr>
            <a:r>
              <a:rPr lang="en-US" altLang="zh-CN" sz="1596" dirty="0">
                <a:solidFill>
                  <a:srgbClr val="000000"/>
                </a:solidFill>
                <a:latin typeface="Times New Roman"/>
              </a:rPr>
              <a:t>(DARPA Grand Challenge)</a:t>
            </a:r>
            <a:endParaRPr lang="zh-CN" altLang="en-US" sz="159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E7781F57-B3C5-49E3-ABB3-4EF68C418A84}"/>
              </a:ext>
            </a:extLst>
          </p:cNvPr>
          <p:cNvSpPr txBox="1"/>
          <p:nvPr/>
        </p:nvSpPr>
        <p:spPr>
          <a:xfrm>
            <a:off x="3886200" y="6278654"/>
            <a:ext cx="1543692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4"/>
              </a:lnSpc>
            </a:pPr>
            <a:r>
              <a:rPr lang="zh-CN" altLang="en-US" sz="1596" dirty="0">
                <a:solidFill>
                  <a:srgbClr val="000000"/>
                </a:solidFill>
                <a:latin typeface="微软雅黑"/>
              </a:rPr>
              <a:t>火星机器人 </a:t>
            </a:r>
            <a:r>
              <a:rPr lang="en-US" altLang="zh-CN" sz="1596" dirty="0">
                <a:solidFill>
                  <a:srgbClr val="000000"/>
                </a:solidFill>
                <a:latin typeface="Times New Roman"/>
              </a:rPr>
              <a:t>(JPL)</a:t>
            </a:r>
            <a:endParaRPr lang="zh-CN" altLang="en-US" sz="1596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3193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EDE5A186-0A39-45EA-9A14-F8EE00AE06C1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现实应用</a:t>
            </a:r>
            <a:r>
              <a:rPr lang="en-US" altLang="zh-CN" dirty="0"/>
              <a:t>——</a:t>
            </a:r>
            <a:r>
              <a:rPr lang="zh-CN" altLang="en-US" kern="1200" dirty="0"/>
              <a:t>自动汽车驾驶</a:t>
            </a:r>
          </a:p>
        </p:txBody>
      </p:sp>
      <p:pic>
        <p:nvPicPr>
          <p:cNvPr id="13" name="图片 12" descr="ws_711D.tmp">
            <a:extLst>
              <a:ext uri="{FF2B5EF4-FFF2-40B4-BE49-F238E27FC236}">
                <a16:creationId xmlns:a16="http://schemas.microsoft.com/office/drawing/2014/main" id="{AE33B29D-4F19-4854-82DA-DBD89DE55670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800" y="1206500"/>
            <a:ext cx="6972300" cy="5067300"/>
          </a:xfrm>
          <a:prstGeom prst="rect">
            <a:avLst/>
          </a:prstGeom>
        </p:spPr>
      </p:pic>
      <p:pic>
        <p:nvPicPr>
          <p:cNvPr id="17" name="图片 16" descr="ws_711E.tmp">
            <a:extLst>
              <a:ext uri="{FF2B5EF4-FFF2-40B4-BE49-F238E27FC236}">
                <a16:creationId xmlns:a16="http://schemas.microsoft.com/office/drawing/2014/main" id="{A6991BB9-2DE1-47E6-ABCE-AA14D72CA0B9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1700" y="1651000"/>
            <a:ext cx="596900" cy="444500"/>
          </a:xfrm>
          <a:prstGeom prst="rect">
            <a:avLst/>
          </a:prstGeom>
        </p:spPr>
      </p:pic>
      <p:sp>
        <p:nvSpPr>
          <p:cNvPr id="19" name="TextBox 28">
            <a:extLst>
              <a:ext uri="{FF2B5EF4-FFF2-40B4-BE49-F238E27FC236}">
                <a16:creationId xmlns:a16="http://schemas.microsoft.com/office/drawing/2014/main" id="{1F364B3B-5176-4DCA-9AA0-323A9CFF910B}"/>
              </a:ext>
            </a:extLst>
          </p:cNvPr>
          <p:cNvSpPr txBox="1"/>
          <p:nvPr/>
        </p:nvSpPr>
        <p:spPr>
          <a:xfrm>
            <a:off x="5248021" y="1343624"/>
            <a:ext cx="256480" cy="8592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>
                <a:solidFill>
                  <a:srgbClr val="000000"/>
                </a:solidFill>
                <a:latin typeface="微软雅黑"/>
              </a:rPr>
              <a:t>机</a:t>
            </a:r>
          </a:p>
          <a:p>
            <a:pPr>
              <a:lnSpc>
                <a:spcPts val="2400"/>
              </a:lnSpc>
            </a:pPr>
            <a:r>
              <a:rPr lang="zh-CN" altLang="en-US" sz="2004">
                <a:solidFill>
                  <a:srgbClr val="000000"/>
                </a:solidFill>
                <a:latin typeface="微软雅黑"/>
              </a:rPr>
              <a:t>器</a:t>
            </a:r>
          </a:p>
          <a:p>
            <a:pPr>
              <a:lnSpc>
                <a:spcPts val="2400"/>
              </a:lnSpc>
            </a:pPr>
            <a:r>
              <a:rPr lang="zh-CN" altLang="en-US" sz="2006">
                <a:solidFill>
                  <a:srgbClr val="000000"/>
                </a:solidFill>
                <a:latin typeface="微软雅黑"/>
              </a:rPr>
              <a:t>学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996552CC-60FE-4DB5-B8F9-F85D83B08767}"/>
              </a:ext>
            </a:extLst>
          </p:cNvPr>
          <p:cNvSpPr txBox="1"/>
          <p:nvPr/>
        </p:nvSpPr>
        <p:spPr>
          <a:xfrm>
            <a:off x="5248021" y="2258405"/>
            <a:ext cx="256480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>
                <a:solidFill>
                  <a:srgbClr val="000000"/>
                </a:solidFill>
                <a:latin typeface="微软雅黑"/>
              </a:rPr>
              <a:t>习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CDC09D59-BBDF-48BC-B69D-1E5FF2A84930}"/>
              </a:ext>
            </a:extLst>
          </p:cNvPr>
          <p:cNvSpPr txBox="1"/>
          <p:nvPr/>
        </p:nvSpPr>
        <p:spPr>
          <a:xfrm>
            <a:off x="6556502" y="23132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>
                <a:solidFill>
                  <a:srgbClr val="000000"/>
                </a:solidFill>
                <a:latin typeface="微软雅黑"/>
              </a:rPr>
              <a:t>模型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9B220E14-CC79-4540-85F2-E42FCD93B886}"/>
              </a:ext>
            </a:extLst>
          </p:cNvPr>
          <p:cNvSpPr txBox="1"/>
          <p:nvPr/>
        </p:nvSpPr>
        <p:spPr>
          <a:xfrm>
            <a:off x="8068691" y="1385061"/>
            <a:ext cx="615553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53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 dirty="0">
                <a:solidFill>
                  <a:srgbClr val="0000FF"/>
                </a:solidFill>
                <a:latin typeface="微软雅黑"/>
              </a:rPr>
              <a:t>方向盘旋</a:t>
            </a:r>
          </a:p>
          <a:p>
            <a:pPr marL="0" marR="0" lvl="0" indent="0" defTabSz="914400" eaLnBrk="1" fontAlgn="auto" latinLnBrk="0" hangingPunct="1">
              <a:lnSpc>
                <a:spcPts val="1440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 dirty="0">
                <a:solidFill>
                  <a:srgbClr val="0000FF"/>
                </a:solidFill>
                <a:latin typeface="微软雅黑"/>
              </a:rPr>
              <a:t>	转幅度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zh-CN" altLang="en-US" sz="1200" dirty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683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 dirty="0">
                <a:solidFill>
                  <a:srgbClr val="0000FF"/>
                </a:solidFill>
                <a:latin typeface="微软雅黑"/>
              </a:rPr>
              <a:t>油门幅度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A646DED9-EE89-4C14-9ED3-383E8D22BB6D}"/>
              </a:ext>
            </a:extLst>
          </p:cNvPr>
          <p:cNvSpPr txBox="1"/>
          <p:nvPr/>
        </p:nvSpPr>
        <p:spPr>
          <a:xfrm>
            <a:off x="8058022" y="2243073"/>
            <a:ext cx="615553" cy="1538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3"/>
              </a:lnSpc>
            </a:pPr>
            <a:r>
              <a:rPr lang="zh-CN" altLang="en-US" sz="1200">
                <a:solidFill>
                  <a:srgbClr val="0000FF"/>
                </a:solidFill>
                <a:latin typeface="微软雅黑"/>
              </a:rPr>
              <a:t>刹车幅度</a:t>
            </a:r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CFA13026-4CEC-413D-9C68-E9294F6326F9}"/>
              </a:ext>
            </a:extLst>
          </p:cNvPr>
          <p:cNvSpPr txBox="1"/>
          <p:nvPr/>
        </p:nvSpPr>
        <p:spPr>
          <a:xfrm>
            <a:off x="2717545" y="1753489"/>
            <a:ext cx="769441" cy="1538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3"/>
              </a:lnSpc>
            </a:pPr>
            <a:r>
              <a:rPr lang="zh-CN" altLang="en-US" sz="1200">
                <a:solidFill>
                  <a:srgbClr val="000000"/>
                </a:solidFill>
                <a:latin typeface="微软雅黑"/>
              </a:rPr>
              <a:t>车载摄像头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A4769A19-8F7C-44B0-8254-A102CC9E2EA5}"/>
              </a:ext>
            </a:extLst>
          </p:cNvPr>
          <p:cNvSpPr txBox="1"/>
          <p:nvPr/>
        </p:nvSpPr>
        <p:spPr>
          <a:xfrm>
            <a:off x="409001" y="2612071"/>
            <a:ext cx="8325997" cy="36676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53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dirty="0"/>
              <a:t>	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</a:rPr>
              <a:t>车载雷达</a:t>
            </a:r>
          </a:p>
          <a:p>
            <a:pPr marL="0" marR="0" lvl="0" indent="0" defTabSz="914400" eaLnBrk="1" fontAlgn="auto" latinLnBrk="0" hangingPunct="1">
              <a:lnSpc>
                <a:spcPts val="1954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</a:rPr>
              <a:t>		控制汽车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65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</a:rPr>
              <a:t>			</a:t>
            </a: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美国在</a:t>
            </a:r>
            <a:r>
              <a:rPr lang="en-US" altLang="zh-CN" sz="2196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世纪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196" dirty="0">
                <a:solidFill>
                  <a:srgbClr val="000000"/>
                </a:solidFill>
                <a:latin typeface="Times New Roman"/>
              </a:rPr>
              <a:t>80</a:t>
            </a: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年代就开始</a:t>
            </a:r>
          </a:p>
          <a:p>
            <a:pPr marL="0" marR="0" lvl="0" indent="0" defTabSz="914400" eaLnBrk="1" fontAlgn="auto" latinLnBrk="0" hangingPunct="1">
              <a:lnSpc>
                <a:spcPts val="2593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			研究基于机器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			学习的汽车自</a:t>
            </a:r>
          </a:p>
          <a:p>
            <a:pPr marL="0" marR="0" lvl="0" indent="0" defTabSz="914400" eaLnBrk="1" fontAlgn="auto" latinLnBrk="0" hangingPunct="1">
              <a:lnSpc>
                <a:spcPts val="252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			</a:t>
            </a:r>
            <a:r>
              <a:rPr lang="zh-CN" altLang="en-US" sz="2198" dirty="0">
                <a:solidFill>
                  <a:srgbClr val="000000"/>
                </a:solidFill>
                <a:latin typeface="微软雅黑"/>
              </a:rPr>
              <a:t>动驾驶技术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2198" dirty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121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en-US" altLang="zh-CN" sz="1598" b="1" dirty="0">
                <a:solidFill>
                  <a:srgbClr val="FFFFFF"/>
                </a:solidFill>
                <a:latin typeface="Comic Sans MS"/>
              </a:rPr>
              <a:t>DARPA Grand Challenge – 2004</a:t>
            </a:r>
            <a:endParaRPr lang="zh-CN" altLang="en-US" sz="1598" b="1" dirty="0">
              <a:solidFill>
                <a:srgbClr val="FFFFFF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0985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990600" y="1447800"/>
            <a:ext cx="7562850" cy="548355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p"/>
              <a:tabLst/>
            </a:pP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有监督学习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Supervised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Learning</a:t>
            </a:r>
          </a:p>
          <a:p>
            <a:pPr marL="800100" lvl="1" indent="-34290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zh-CN" sz="2404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4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分类</a:t>
            </a:r>
            <a:r>
              <a:rPr lang="en-US" altLang="zh-CN" sz="2404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4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Classification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回归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Regression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降维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Dimensionality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Reduction</a:t>
            </a:r>
          </a:p>
          <a:p>
            <a:pPr marL="342900" indent="-342900">
              <a:lnSpc>
                <a:spcPts val="2900"/>
              </a:lnSpc>
              <a:buFont typeface="Wingdings" panose="05000000000000000000" pitchFamily="2" charset="2"/>
              <a:buChar char="p"/>
              <a:tabLst/>
            </a:pPr>
            <a:r>
              <a:rPr lang="en-US" altLang="zh-CN" sz="2404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无监督学习</a:t>
            </a:r>
            <a:r>
              <a:rPr lang="en-US" altLang="zh-CN" sz="2404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4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Unsupervised</a:t>
            </a:r>
            <a:r>
              <a:rPr lang="en-US" altLang="zh-CN" sz="2404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4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Learning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密度估计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Density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Estimation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zh-CN" altLang="en-US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 聚类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Clustering</a:t>
            </a:r>
            <a:endParaRPr lang="en-US" altLang="zh-CN" sz="2404" dirty="0">
              <a:solidFill>
                <a:srgbClr val="000000"/>
              </a:solidFill>
              <a:latin typeface="+mn-ea"/>
              <a:ea typeface="+mn-ea"/>
              <a:cs typeface="Tahoma" pitchFamily="18" charset="0"/>
            </a:endParaRPr>
          </a:p>
          <a:p>
            <a:pPr marL="800100" lvl="1" indent="-34290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降维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Dimensionality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Reduction</a:t>
            </a:r>
          </a:p>
          <a:p>
            <a:pPr marL="800100" lvl="1" indent="-342900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zh-CN" altLang="en-US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 图像分割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Image Segmentation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p"/>
              <a:tabLst/>
            </a:pPr>
            <a:r>
              <a:rPr lang="zh-CN" altLang="en-US" sz="2402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弱</a:t>
            </a:r>
            <a:r>
              <a:rPr lang="en-US" altLang="zh-CN" sz="2402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监督学习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Weakly-supervised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Learning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 </a:t>
            </a:r>
            <a:r>
              <a:rPr lang="zh-CN" altLang="en-US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半监督学习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Semi-supervised 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zh-CN" altLang="en-US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 偏监督学习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Partially-supervised </a:t>
            </a:r>
            <a:endParaRPr lang="en-US" altLang="zh-CN" sz="2404" dirty="0">
              <a:solidFill>
                <a:srgbClr val="000000"/>
              </a:solidFill>
              <a:latin typeface="+mn-ea"/>
              <a:ea typeface="+mn-ea"/>
              <a:cs typeface="Tahoma" pitchFamily="18" charset="0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p"/>
              <a:tabLst/>
            </a:pP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增强学习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Reinforcement</a:t>
            </a:r>
            <a:r>
              <a:rPr lang="en-US" altLang="zh-CN" sz="2402" dirty="0">
                <a:latin typeface="+mn-ea"/>
                <a:ea typeface="+mn-ea"/>
                <a:cs typeface="Times New Roman" pitchFamily="18" charset="0"/>
              </a:rPr>
              <a:t> </a:t>
            </a: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Learning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zh-CN" sz="2402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 Q-learning</a:t>
            </a:r>
          </a:p>
          <a:p>
            <a:pPr>
              <a:lnSpc>
                <a:spcPts val="2800"/>
              </a:lnSpc>
              <a:tabLst/>
            </a:pPr>
            <a:endParaRPr lang="en-US" altLang="zh-CN" sz="2404" dirty="0">
              <a:solidFill>
                <a:srgbClr val="00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2D12DB1-3D04-448C-A841-952C144E4D5D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学习任务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3134" t="14898" r="9599"/>
          <a:stretch/>
        </p:blipFill>
        <p:spPr bwMode="auto">
          <a:xfrm>
            <a:off x="533400" y="1596782"/>
            <a:ext cx="6771381" cy="4191000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7304781" y="2097384"/>
            <a:ext cx="974626" cy="38039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3200"/>
              </a:lnSpc>
              <a:tabLst>
                <a:tab pos="165100" algn="l"/>
                <a:tab pos="965200" algn="l"/>
              </a:tabLst>
            </a:pPr>
            <a:r>
              <a:rPr lang="en-US" altLang="zh-CN" sz="2800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分类</a:t>
            </a:r>
            <a:endParaRPr lang="en-US" altLang="zh-CN" sz="2800" dirty="0">
              <a:solidFill>
                <a:srgbClr val="000000"/>
              </a:solidFill>
              <a:latin typeface="+mn-ea"/>
              <a:ea typeface="+mn-ea"/>
              <a:cs typeface="Times New Roman" pitchFamily="18" charset="0"/>
            </a:endParaRPr>
          </a:p>
          <a:p>
            <a:pPr algn="ctr">
              <a:lnSpc>
                <a:spcPts val="2600"/>
              </a:lnSpc>
              <a:tabLst>
                <a:tab pos="165100" algn="l"/>
                <a:tab pos="965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离散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）</a:t>
            </a: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3800"/>
              </a:lnSpc>
              <a:tabLst>
                <a:tab pos="165100" algn="l"/>
                <a:tab pos="965200" algn="l"/>
              </a:tabLst>
            </a:pPr>
            <a:r>
              <a:rPr lang="en-US" altLang="zh-CN" sz="2800" dirty="0" err="1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回归</a:t>
            </a:r>
            <a:endParaRPr lang="en-US" altLang="zh-CN" sz="2800" dirty="0">
              <a:solidFill>
                <a:srgbClr val="000000"/>
              </a:solidFill>
              <a:latin typeface="+mn-ea"/>
              <a:ea typeface="+mn-ea"/>
              <a:cs typeface="Times New Roman" pitchFamily="18" charset="0"/>
            </a:endParaRPr>
          </a:p>
          <a:p>
            <a:pPr algn="ctr">
              <a:lnSpc>
                <a:spcPts val="2700"/>
              </a:lnSpc>
              <a:tabLst>
                <a:tab pos="165100" algn="l"/>
                <a:tab pos="965200" algn="l"/>
              </a:tabLst>
            </a:pP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连续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）</a:t>
            </a: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1000"/>
              </a:lnSpc>
            </a:pPr>
            <a:endParaRPr lang="en-US" altLang="zh-CN" sz="1400" dirty="0">
              <a:latin typeface="+mn-ea"/>
              <a:ea typeface="+mn-ea"/>
            </a:endParaRPr>
          </a:p>
          <a:p>
            <a:pPr algn="ctr">
              <a:lnSpc>
                <a:spcPts val="2400"/>
              </a:lnSpc>
              <a:tabLst>
                <a:tab pos="165100" algn="l"/>
                <a:tab pos="965200" algn="l"/>
              </a:tabLst>
            </a:pPr>
            <a:r>
              <a:rPr lang="en-US" altLang="zh-CN" sz="1400" dirty="0">
                <a:latin typeface="+mn-ea"/>
                <a:ea typeface="+mn-ea"/>
              </a:rPr>
              <a:t>		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  <a:cs typeface="Tahoma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D1C740C-52BE-4862-96AE-6DFFC067BBC7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监督学习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0500" y="1371600"/>
            <a:ext cx="8763000" cy="47498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0" lvl="2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斯坦福大学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Andrew Ng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Machine Learning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  <a:endParaRPr lang="en-US" altLang="zh-CN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百度研究院副院长余凯“机器学习”</a:t>
            </a:r>
            <a:endParaRPr lang="en-US" altLang="zh-CN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电子科技大学叶茂教授“随机算法”</a:t>
            </a:r>
            <a:endParaRPr lang="en-US" altLang="zh-CN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加拿大阿尔伯塔大学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Rich Sutton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教授“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Reinforcement Learning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  <a:endParaRPr lang="en-US" altLang="zh-CN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加拿大阿尔伯塔大学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Russ Greiner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教授“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Representation Learning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  <a:endParaRPr lang="en-US" altLang="zh-CN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新加坡国立大学 </a:t>
            </a:r>
            <a:r>
              <a:rPr lang="en-US" altLang="zh-CN" sz="2800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Shuicheng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Yang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教授</a:t>
            </a:r>
            <a:endParaRPr lang="en-US" altLang="zh-CN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    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en-US" altLang="zh-CN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Machine Learning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A8FE298-5ECA-430D-9BCE-F2EFD5110F86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dirty="0"/>
              <a:t>个人学习“机器学习”经历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277899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828800"/>
            <a:ext cx="7620000" cy="24257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4273127"/>
            <a:ext cx="8026400" cy="546100"/>
          </a:xfrm>
          <a:prstGeom prst="rect">
            <a:avLst/>
          </a:prstGeom>
          <a:noFill/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59562B1-DE56-4658-A33A-79054E18E0C2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无监督学习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8237" t="67749" r="2185"/>
          <a:stretch/>
        </p:blipFill>
        <p:spPr bwMode="auto">
          <a:xfrm>
            <a:off x="1143000" y="4191000"/>
            <a:ext cx="6629400" cy="1524000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E8B2490-C296-4567-BBE6-A1A122ECF398}"/>
              </a:ext>
            </a:extLst>
          </p:cNvPr>
          <p:cNvSpPr txBox="1"/>
          <p:nvPr/>
        </p:nvSpPr>
        <p:spPr>
          <a:xfrm>
            <a:off x="1295400" y="17526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监督学习</a:t>
            </a:r>
            <a:r>
              <a:rPr lang="en-US" altLang="zh-CN" dirty="0"/>
              <a:t>——</a:t>
            </a:r>
            <a:r>
              <a:rPr lang="zh-CN" altLang="en-US" dirty="0"/>
              <a:t>通过“老师”来学习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BB0C73-D172-4FD0-B5FE-E525FAF4E1A7}"/>
              </a:ext>
            </a:extLst>
          </p:cNvPr>
          <p:cNvSpPr txBox="1"/>
          <p:nvPr/>
        </p:nvSpPr>
        <p:spPr>
          <a:xfrm>
            <a:off x="1295400" y="3591582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无监督学习</a:t>
            </a:r>
            <a:r>
              <a:rPr lang="en-US" altLang="zh-CN" dirty="0"/>
              <a:t>——</a:t>
            </a:r>
            <a:r>
              <a:rPr lang="zh-CN" altLang="en-US" dirty="0"/>
              <a:t>不通过“老师”来学习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E4A2251C-0187-459D-8BD9-DBC5012CB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5148" t="24677" r="126" b="46298"/>
          <a:stretch/>
        </p:blipFill>
        <p:spPr bwMode="auto">
          <a:xfrm>
            <a:off x="952500" y="2176036"/>
            <a:ext cx="7010400" cy="1371601"/>
          </a:xfrm>
          <a:prstGeom prst="rect">
            <a:avLst/>
          </a:prstGeom>
          <a:noFill/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A2F43954-9AEA-465C-B9A7-CD80F6BF6185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监督学习</a:t>
            </a:r>
            <a:r>
              <a:rPr lang="en-US" altLang="zh-CN" kern="1200" dirty="0"/>
              <a:t>VS</a:t>
            </a:r>
            <a:r>
              <a:rPr lang="zh-CN" altLang="en-US" kern="1200" dirty="0"/>
              <a:t>无监督学习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A2F43954-9AEA-465C-B9A7-CD80F6BF6185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半监督学习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0467C7-A7D2-4966-874C-8D01627F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11" y="1752600"/>
            <a:ext cx="2213377" cy="256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E0162B-C4CD-4A8B-9DD0-A6118CD805FE}"/>
              </a:ext>
            </a:extLst>
          </p:cNvPr>
          <p:cNvSpPr txBox="1"/>
          <p:nvPr/>
        </p:nvSpPr>
        <p:spPr>
          <a:xfrm>
            <a:off x="1143000" y="47244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半监督学习：介于监督学习与无监督学习之间</a:t>
            </a:r>
            <a:endParaRPr lang="en-US" altLang="zh-CN" sz="2400" dirty="0">
              <a:latin typeface="+mn-ea"/>
              <a:ea typeface="+mn-ea"/>
            </a:endParaRPr>
          </a:p>
          <a:p>
            <a:r>
              <a:rPr lang="zh-CN" altLang="en-US" sz="2400" dirty="0">
                <a:latin typeface="+mn-ea"/>
                <a:ea typeface="+mn-ea"/>
              </a:rPr>
              <a:t>使用大量的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未标记数据</a:t>
            </a:r>
            <a:r>
              <a:rPr lang="zh-CN" altLang="en-US" sz="2400" dirty="0">
                <a:latin typeface="+mn-ea"/>
                <a:ea typeface="+mn-ea"/>
              </a:rPr>
              <a:t>，以及同时使用标记数据，来进行模式识别工作</a:t>
            </a:r>
          </a:p>
        </p:txBody>
      </p:sp>
    </p:spTree>
    <p:extLst>
      <p:ext uri="{BB962C8B-B14F-4D97-AF65-F5344CB8AC3E}">
        <p14:creationId xmlns:p14="http://schemas.microsoft.com/office/powerpoint/2010/main" val="3796268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12445" t="15418" r="8444" b="2644"/>
          <a:stretch/>
        </p:blipFill>
        <p:spPr bwMode="auto">
          <a:xfrm>
            <a:off x="1345176" y="1371600"/>
            <a:ext cx="6453648" cy="4495800"/>
          </a:xfrm>
          <a:prstGeom prst="rect">
            <a:avLst/>
          </a:prstGeom>
          <a:noFill/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0DB9692-29A0-4F8C-A311-1EFA29FF0997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密度估计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13811" t="14318" r="256"/>
          <a:stretch/>
        </p:blipFill>
        <p:spPr bwMode="auto">
          <a:xfrm>
            <a:off x="1343982" y="1676400"/>
            <a:ext cx="6456035" cy="4139477"/>
          </a:xfrm>
          <a:prstGeom prst="rect">
            <a:avLst/>
          </a:prstGeom>
          <a:noFill/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BF92BC0-937E-45A5-8464-D426212AA95A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聚类</a:t>
            </a:r>
            <a:r>
              <a:rPr lang="en-US" altLang="zh-CN" kern="1200" dirty="0"/>
              <a:t>(I)</a:t>
            </a:r>
            <a:endParaRPr lang="zh-CN" altLang="en-US" kern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13178" t="7692"/>
          <a:stretch/>
        </p:blipFill>
        <p:spPr bwMode="auto">
          <a:xfrm>
            <a:off x="1611406" y="1406808"/>
            <a:ext cx="5921188" cy="4044383"/>
          </a:xfrm>
          <a:prstGeom prst="rect">
            <a:avLst/>
          </a:prstGeom>
          <a:noFill/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065A1BF-68B6-42B5-ACF7-FADEA132EC22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聚类</a:t>
            </a:r>
            <a:r>
              <a:rPr lang="en-US" altLang="zh-CN" kern="1200" dirty="0"/>
              <a:t>(II)</a:t>
            </a:r>
            <a:endParaRPr lang="zh-CN" altLang="en-US" kern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右箭头 9"/>
          <p:cNvSpPr/>
          <p:nvPr/>
        </p:nvSpPr>
        <p:spPr>
          <a:xfrm>
            <a:off x="4097338" y="3138785"/>
            <a:ext cx="802911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19200" y="5706070"/>
            <a:ext cx="2420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原始图片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87738" y="5688673"/>
            <a:ext cx="365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通过聚类进行细分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38" y="1674255"/>
            <a:ext cx="2400000" cy="18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38" y="3681935"/>
            <a:ext cx="2400000" cy="18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38" y="3681935"/>
            <a:ext cx="2400000" cy="18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38" y="1548335"/>
            <a:ext cx="2400000" cy="1800000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E00D1381-5D77-4733-9B5C-F1E4108C7B8B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聚类</a:t>
            </a:r>
            <a:r>
              <a:rPr lang="en-US" altLang="zh-CN" kern="1200" dirty="0"/>
              <a:t>(III)</a:t>
            </a:r>
            <a:endParaRPr lang="zh-CN" altLang="en-US" kern="1200" dirty="0"/>
          </a:p>
        </p:txBody>
      </p:sp>
    </p:spTree>
    <p:extLst>
      <p:ext uri="{BB962C8B-B14F-4D97-AF65-F5344CB8AC3E}">
        <p14:creationId xmlns:p14="http://schemas.microsoft.com/office/powerpoint/2010/main" val="3064161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859280"/>
            <a:ext cx="3985260" cy="3139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2867" y="5146716"/>
            <a:ext cx="373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ea typeface="+mn-ea"/>
              </a:rPr>
              <a:t>每张脸的分辨率为</a:t>
            </a:r>
            <a:r>
              <a:rPr lang="en-US" altLang="zh-CN" sz="2400" dirty="0">
                <a:latin typeface="+mn-ea"/>
                <a:ea typeface="+mn-ea"/>
              </a:rPr>
              <a:t>64x64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76400"/>
            <a:ext cx="1828800" cy="182880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4558453" y="2971800"/>
            <a:ext cx="990600" cy="59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40363" y="3523938"/>
            <a:ext cx="329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ea typeface="+mn-ea"/>
              </a:rPr>
              <a:t>通过</a:t>
            </a:r>
            <a:r>
              <a:rPr lang="en-US" altLang="zh-CN" sz="2400" dirty="0">
                <a:latin typeface="+mn-ea"/>
                <a:ea typeface="+mn-ea"/>
              </a:rPr>
              <a:t>PCA</a:t>
            </a:r>
            <a:r>
              <a:rPr lang="zh-CN" altLang="en-US" sz="2400" dirty="0">
                <a:latin typeface="+mn-ea"/>
                <a:ea typeface="+mn-ea"/>
              </a:rPr>
              <a:t>提取特征脸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945" y="4537116"/>
            <a:ext cx="609600" cy="6096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528507" y="5236564"/>
            <a:ext cx="329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ea typeface="+mn-ea"/>
              </a:rPr>
              <a:t>平均脸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DE5A186-0A39-45EA-9A14-F8EE00AE06C1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降维</a:t>
            </a:r>
          </a:p>
        </p:txBody>
      </p:sp>
    </p:spTree>
    <p:extLst>
      <p:ext uri="{BB962C8B-B14F-4D97-AF65-F5344CB8AC3E}">
        <p14:creationId xmlns:p14="http://schemas.microsoft.com/office/powerpoint/2010/main" val="2479657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87624" y="2209800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什么是机器学习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机器学习的发展历史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机器学习的任务与应用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机器学习的性能度量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3D0FC8D-B4C1-4B46-B2BA-B62E85CAE33D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纲要</a:t>
            </a:r>
          </a:p>
        </p:txBody>
      </p:sp>
    </p:spTree>
    <p:extLst>
      <p:ext uri="{BB962C8B-B14F-4D97-AF65-F5344CB8AC3E}">
        <p14:creationId xmlns:p14="http://schemas.microsoft.com/office/powerpoint/2010/main" val="241213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17916" t="15116" r="15934"/>
          <a:stretch/>
        </p:blipFill>
        <p:spPr bwMode="auto">
          <a:xfrm>
            <a:off x="914400" y="1828800"/>
            <a:ext cx="5029201" cy="3824288"/>
          </a:xfrm>
          <a:prstGeom prst="rect">
            <a:avLst/>
          </a:prstGeom>
          <a:noFill/>
        </p:spPr>
      </p:pic>
      <p:sp>
        <p:nvSpPr>
          <p:cNvPr id="8" name="TextBox 1"/>
          <p:cNvSpPr txBox="1"/>
          <p:nvPr/>
        </p:nvSpPr>
        <p:spPr>
          <a:xfrm>
            <a:off x="4996180" y="2438400"/>
            <a:ext cx="2707472" cy="4818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“贫血细胞”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(0)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96180" y="4787900"/>
            <a:ext cx="2707472" cy="4818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0" dirty="0">
                <a:solidFill>
                  <a:srgbClr val="000000"/>
                </a:solidFill>
                <a:latin typeface="+mn-ea"/>
                <a:ea typeface="+mn-ea"/>
                <a:cs typeface="Times New Roman" pitchFamily="18" charset="0"/>
              </a:rPr>
              <a:t>“健康细胞”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ea typeface="+mn-ea"/>
                <a:cs typeface="Tahoma" pitchFamily="18" charset="0"/>
              </a:rPr>
              <a:t>(1)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CA42335-2BE2-418D-B45E-778E633940E1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性能度量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200" y="2057400"/>
            <a:ext cx="4457700" cy="2998724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28750" lvl="2" indent="-514350">
              <a:buFont typeface="+mj-lt"/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机器学习导论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K-means</a:t>
            </a: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聚类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US" altLang="zh-CN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KNN</a:t>
            </a: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及其实现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主成分分析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线性判别分析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贝叶斯方法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逻辑回归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96D547AE-894B-4A8F-B214-615A6F9D9795}"/>
              </a:ext>
            </a:extLst>
          </p:cNvPr>
          <p:cNvSpPr/>
          <p:nvPr/>
        </p:nvSpPr>
        <p:spPr>
          <a:xfrm>
            <a:off x="3657600" y="1752600"/>
            <a:ext cx="5867400" cy="2998724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noFill/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8.</a:t>
            </a: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稀疏表示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9.</a:t>
            </a: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核方法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10.</a:t>
            </a: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高斯混合模型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11.</a:t>
            </a: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嵌入学习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12.</a:t>
            </a: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强化学习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lvl="2"/>
            <a:r>
              <a:rPr lang="en-US" altLang="zh-CN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13.PageRank</a:t>
            </a:r>
          </a:p>
          <a:p>
            <a:pPr lvl="2"/>
            <a:r>
              <a:rPr lang="en-US" altLang="zh-CN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14.</a:t>
            </a:r>
            <a:r>
              <a:rPr lang="zh-CN" altLang="en-US" sz="32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深度学习</a:t>
            </a:r>
            <a:endParaRPr lang="en-US" altLang="zh-CN" sz="32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AA9D237-06BA-4CC1-9164-370324ECFF1E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课程安排</a:t>
            </a:r>
          </a:p>
        </p:txBody>
      </p:sp>
    </p:spTree>
    <p:extLst>
      <p:ext uri="{BB962C8B-B14F-4D97-AF65-F5344CB8AC3E}">
        <p14:creationId xmlns:p14="http://schemas.microsoft.com/office/powerpoint/2010/main" val="337864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9910" t="45911" r="90"/>
          <a:stretch/>
        </p:blipFill>
        <p:spPr bwMode="auto">
          <a:xfrm>
            <a:off x="656655" y="2344146"/>
            <a:ext cx="8001000" cy="2184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3155" y="4794238"/>
            <a:ext cx="5588000" cy="736600"/>
          </a:xfrm>
          <a:prstGeom prst="rect">
            <a:avLst/>
          </a:prstGeom>
          <a:noFill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1BDCD9-1EB7-462D-95E8-529758A9A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36" y="1670038"/>
            <a:ext cx="1835244" cy="469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15DF00-A969-4F01-ABE4-FDF1FF93B94A}"/>
                  </a:ext>
                </a:extLst>
              </p:cNvPr>
              <p:cNvSpPr txBox="1"/>
              <p:nvPr/>
            </p:nvSpPr>
            <p:spPr>
              <a:xfrm>
                <a:off x="2667000" y="1752600"/>
                <a:ext cx="49465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衡量真实标签</a:t>
                </a:r>
                <a:r>
                  <a:rPr lang="en-US" altLang="zh-CN" b="0" dirty="0"/>
                  <a:t>Y</a:t>
                </a:r>
                <a:r>
                  <a:rPr lang="zh-CN" altLang="en-US" dirty="0"/>
                  <a:t>和预测的标签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之间的距离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15DF00-A969-4F01-ABE4-FDF1FF93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752600"/>
                <a:ext cx="4946556" cy="369332"/>
              </a:xfrm>
              <a:prstGeom prst="rect">
                <a:avLst/>
              </a:prstGeom>
              <a:blipFill>
                <a:blip r:embed="rId5"/>
                <a:stretch>
                  <a:fillRect l="-1110" t="-1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>
            <a:extLst>
              <a:ext uri="{FF2B5EF4-FFF2-40B4-BE49-F238E27FC236}">
                <a16:creationId xmlns:a16="http://schemas.microsoft.com/office/drawing/2014/main" id="{386F5E38-DA27-4BAD-A0D1-C0EA87D6FB8B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性能度量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24242"/>
          <a:stretch/>
        </p:blipFill>
        <p:spPr bwMode="auto">
          <a:xfrm>
            <a:off x="2590800" y="1373313"/>
            <a:ext cx="4914900" cy="204722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4072" y="3575454"/>
            <a:ext cx="6948356" cy="1900766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01850" y="5515167"/>
            <a:ext cx="5892800" cy="711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74100" y="6438900"/>
            <a:ext cx="190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427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18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A13EFD4-8917-410F-B0D5-1F0469B76289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性能度量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7217" y="4495800"/>
            <a:ext cx="5041900" cy="8763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82DA16F-4E8C-46B7-AC9D-2FEA4AE0CCB3}"/>
                  </a:ext>
                </a:extLst>
              </p:cNvPr>
              <p:cNvSpPr txBox="1"/>
              <p:nvPr/>
            </p:nvSpPr>
            <p:spPr>
              <a:xfrm>
                <a:off x="663787" y="2133600"/>
                <a:ext cx="9067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+mn-ea"/>
                      </a:rPr>
                      <m:t>loss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0" i="1" dirty="0" err="1" smtClean="0">
                        <a:latin typeface="Cambria Math" panose="02040503050406030204" pitchFamily="18" charset="0"/>
                        <a:ea typeface="+mn-ea"/>
                      </a:rPr>
                      <m:t>𝑌</m:t>
                    </m:r>
                    <m:r>
                      <a:rPr lang="en-US" altLang="zh-CN" b="0" i="1" dirty="0" err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0" i="1" dirty="0" err="1" smtClean="0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+mn-ea"/>
                      </a:rPr>
                      <m:t>))</m:t>
                    </m:r>
                  </m:oMath>
                </a14:m>
                <a:r>
                  <a:rPr lang="en-US" altLang="zh-CN" b="0" dirty="0">
                    <a:latin typeface="+mn-ea"/>
                    <a:ea typeface="+mn-ea"/>
                  </a:rPr>
                  <a:t>——</a:t>
                </a:r>
                <a:r>
                  <a:rPr lang="zh-CN" altLang="en-US" dirty="0">
                    <a:latin typeface="+mn-ea"/>
                    <a:ea typeface="+mn-ea"/>
                  </a:rPr>
                  <a:t>衡量真实标签</a:t>
                </a:r>
                <a:r>
                  <a:rPr lang="en-US" altLang="zh-CN" dirty="0">
                    <a:latin typeface="+mn-ea"/>
                    <a:ea typeface="+mn-ea"/>
                  </a:rPr>
                  <a:t>Y</a:t>
                </a:r>
                <a:r>
                  <a:rPr lang="zh-CN" altLang="en-US" dirty="0">
                    <a:latin typeface="+mn-ea"/>
                    <a:ea typeface="+mn-ea"/>
                  </a:rPr>
                  <a:t>和预测的标签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>
                    <a:latin typeface="+mn-ea"/>
                    <a:ea typeface="+mn-ea"/>
                  </a:rPr>
                  <a:t>之间的距离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+mn-ea"/>
                  <a:ea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  <a:ea typeface="+mn-ea"/>
                  </a:rPr>
                  <a:t>不仅仅是考虑某一个测试数据（细胞图片）的标签，而是任意的细胞图片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+mn-ea"/>
                      </a:rPr>
                      <m:t>𝒳</m:t>
                    </m:r>
                  </m:oMath>
                </a14:m>
                <a:endParaRPr lang="zh-CN" altLang="en-US" b="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82DA16F-4E8C-46B7-AC9D-2FEA4AE0C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7" y="2133600"/>
                <a:ext cx="9067800" cy="923330"/>
              </a:xfrm>
              <a:prstGeom prst="rect">
                <a:avLst/>
              </a:prstGeom>
              <a:blipFill>
                <a:blip r:embed="rId3"/>
                <a:stretch>
                  <a:fillRect l="-471" t="-4636" b="-8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91261FA-18A0-4288-9A68-AD822EB5E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647" y="3257930"/>
            <a:ext cx="1759040" cy="4762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363B57-9482-41D1-B44E-681E796E7A1E}"/>
              </a:ext>
            </a:extLst>
          </p:cNvPr>
          <p:cNvSpPr txBox="1"/>
          <p:nvPr/>
        </p:nvSpPr>
        <p:spPr>
          <a:xfrm>
            <a:off x="685800" y="3866538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给定一个从所有细胞图片中随机抽取的细胞图片，预测器的平均性能有多好？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EE6063C-E2FF-402B-B1D8-D47317712219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性能度量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872" y="1524000"/>
            <a:ext cx="7878255" cy="4305300"/>
          </a:xfrm>
          <a:prstGeom prst="rect">
            <a:avLst/>
          </a:prstGeom>
          <a:noFill/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5753B55-EAA7-4FA9-A35F-52CC39F6AA50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性能度量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437B469-670B-4648-8B82-38A700D5044F}"/>
              </a:ext>
            </a:extLst>
          </p:cNvPr>
          <p:cNvSpPr txBox="1"/>
          <p:nvPr/>
        </p:nvSpPr>
        <p:spPr>
          <a:xfrm>
            <a:off x="990600" y="1641039"/>
            <a:ext cx="9067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一个好的机器学习算法</a:t>
            </a: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不会过拟合训练数据</a:t>
            </a: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能够很好地适用于测试数据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5854" t="31273" r="-197" b="12034"/>
          <a:stretch/>
        </p:blipFill>
        <p:spPr bwMode="auto">
          <a:xfrm>
            <a:off x="1143000" y="2362200"/>
            <a:ext cx="7010400" cy="2673698"/>
          </a:xfrm>
          <a:prstGeom prst="rect">
            <a:avLst/>
          </a:prstGeom>
          <a:noFill/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31E052F-3CBF-4060-B518-A87B55903841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是否是一个好的学习算法？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24641" t="84244"/>
          <a:stretch/>
        </p:blipFill>
        <p:spPr bwMode="auto">
          <a:xfrm>
            <a:off x="1371600" y="3810000"/>
            <a:ext cx="6991350" cy="855118"/>
          </a:xfrm>
          <a:prstGeom prst="rect">
            <a:avLst/>
          </a:prstGeom>
          <a:noFill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62B458-9C2B-40CA-8301-E72DD2F15A95}"/>
              </a:ext>
            </a:extLst>
          </p:cNvPr>
          <p:cNvSpPr txBox="1"/>
          <p:nvPr/>
        </p:nvSpPr>
        <p:spPr>
          <a:xfrm>
            <a:off x="685800" y="1600200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一个学习算法的性能：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B181A0D-F1ED-4595-9BF2-F04A894BF835}"/>
                  </a:ext>
                </a:extLst>
              </p:cNvPr>
              <p:cNvSpPr txBox="1"/>
              <p:nvPr/>
            </p:nvSpPr>
            <p:spPr>
              <a:xfrm>
                <a:off x="838200" y="2166696"/>
                <a:ext cx="739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算法在平均水平上表现的有多好？</a:t>
                </a:r>
                <a:endParaRPr lang="en-US" altLang="zh-CN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考虑一个随机抽取的测试细胞图片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b="0" i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考虑一整个随机抽取的训练集和标签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B181A0D-F1ED-4595-9BF2-F04A894BF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66696"/>
                <a:ext cx="7391400" cy="923330"/>
              </a:xfrm>
              <a:prstGeom prst="rect">
                <a:avLst/>
              </a:prstGeom>
              <a:blipFill>
                <a:blip r:embed="rId3"/>
                <a:stretch>
                  <a:fillRect l="-743" t="-4605" b="-7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B42EF903-0470-4257-B350-12D968FAC864}"/>
              </a:ext>
            </a:extLst>
          </p:cNvPr>
          <p:cNvSpPr txBox="1"/>
          <p:nvPr/>
        </p:nvSpPr>
        <p:spPr>
          <a:xfrm>
            <a:off x="685800" y="3306310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+mn-ea"/>
                <a:ea typeface="+mn-ea"/>
              </a:rPr>
              <a:t>期望损失（泛化误差）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35E26C3-70E6-401C-84FC-6F595079575F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再谈性能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9051E55-ADDB-4CA7-A28D-CB8D56B5E8EB}"/>
                  </a:ext>
                </a:extLst>
              </p:cNvPr>
              <p:cNvSpPr txBox="1"/>
              <p:nvPr/>
            </p:nvSpPr>
            <p:spPr>
              <a:xfrm>
                <a:off x="838200" y="1543050"/>
                <a:ext cx="6477000" cy="258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无法计算泛化误差。我们如何判断算法实际表现如何？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一种方法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将可获得的数据划分为两个集合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Sup>
                      <m:sSubSupPr>
                        <m:ctrlPr>
                          <a:rPr lang="en-US" altLang="zh-CN" b="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b="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b="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b="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altLang="zh-CN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训练数据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用于训练算法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测试数据（又被称为验证集，留出数据）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提供对泛化误差的估计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9051E55-ADDB-4CA7-A28D-CB8D56B5E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43050"/>
                <a:ext cx="6477000" cy="2586349"/>
              </a:xfrm>
              <a:prstGeom prst="rect">
                <a:avLst/>
              </a:prstGeom>
              <a:blipFill>
                <a:blip r:embed="rId2"/>
                <a:stretch>
                  <a:fillRect l="-659" t="-1651" r="-659" b="-2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>
            <a:extLst>
              <a:ext uri="{FF2B5EF4-FFF2-40B4-BE49-F238E27FC236}">
                <a16:creationId xmlns:a16="http://schemas.microsoft.com/office/drawing/2014/main" id="{EB92091A-31A6-4FED-9384-3DBF33752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2504" t="51562" r="17250" b="34531"/>
          <a:stretch/>
        </p:blipFill>
        <p:spPr bwMode="auto">
          <a:xfrm>
            <a:off x="2476500" y="2810311"/>
            <a:ext cx="4191000" cy="533400"/>
          </a:xfrm>
          <a:prstGeom prst="rect">
            <a:avLst/>
          </a:prstGeom>
          <a:noFill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776B53B-4285-4398-B8F2-7581AC99B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4877" t="83886" r="31481"/>
          <a:stretch/>
        </p:blipFill>
        <p:spPr bwMode="auto">
          <a:xfrm>
            <a:off x="2133600" y="4419600"/>
            <a:ext cx="3200400" cy="618037"/>
          </a:xfrm>
          <a:prstGeom prst="rect">
            <a:avLst/>
          </a:prstGeom>
          <a:noFill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66B083-A6D9-4ABE-AE2F-239D475803AD}"/>
              </a:ext>
            </a:extLst>
          </p:cNvPr>
          <p:cNvSpPr txBox="1"/>
          <p:nvPr/>
        </p:nvSpPr>
        <p:spPr>
          <a:xfrm>
            <a:off x="5346306" y="454395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为什么不使用训练误差？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335695B-915B-41B5-A79D-F07423D8368D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/>
              <a:t>如何计算泛化误差？</a:t>
            </a:r>
            <a:endParaRPr lang="zh-CN" altLang="en-US" kern="1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90CD941-BE85-48CC-AAE5-BD60B9EC04D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5410200"/>
            <a:ext cx="8077200" cy="1219200"/>
          </a:xfrm>
          <a:prstGeom prst="rect">
            <a:avLst/>
          </a:prstGeom>
        </p:spPr>
        <p:txBody>
          <a:bodyPr lIns="92075" tIns="46038" rIns="92075" bIns="46038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Wingdings" panose="05000000000000000000" pitchFamily="2" charset="2"/>
              <a:buNone/>
              <a:defRPr/>
            </a:pPr>
            <a:r>
              <a:rPr lang="zh-CN" altLang="en-US" sz="5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问题</a:t>
            </a:r>
            <a:r>
              <a:rPr lang="en-US" altLang="zh-CN" sz="5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?!</a:t>
            </a:r>
            <a:endParaRPr lang="en-US" altLang="zh-CN" sz="5400" b="0" kern="0" dirty="0">
              <a:solidFill>
                <a:srgbClr val="FF0000"/>
              </a:solidFill>
              <a:ea typeface="宋体" pitchFamily="2" charset="-122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5FD5C08B-692C-4627-BA71-F0AB76385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196975"/>
          <a:ext cx="4968875" cy="431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位图图像" r:id="rId3" imgW="2354784" imgH="1973333" progId="Paint.Picture">
                  <p:embed/>
                </p:oleObj>
              </mc:Choice>
              <mc:Fallback>
                <p:oleObj name="位图图像" r:id="rId3" imgW="2354784" imgH="1973333" progId="Paint.Picture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5FD5C08B-692C-4627-BA71-F0AB763854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196975"/>
                        <a:ext cx="4968875" cy="431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553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E6725E-51F0-403F-8AEC-44541D973918}"/>
              </a:ext>
            </a:extLst>
          </p:cNvPr>
          <p:cNvSpPr txBox="1"/>
          <p:nvPr/>
        </p:nvSpPr>
        <p:spPr>
          <a:xfrm>
            <a:off x="1600200" y="381000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今日任务：低维数据可视化 </a:t>
            </a:r>
            <a:r>
              <a:rPr lang="en-US" altLang="zh-CN" sz="3200" dirty="0"/>
              <a:t>I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6C74CE-A355-4567-A18E-AA9BEF8CA538}"/>
              </a:ext>
            </a:extLst>
          </p:cNvPr>
          <p:cNvSpPr txBox="1"/>
          <p:nvPr/>
        </p:nvSpPr>
        <p:spPr>
          <a:xfrm>
            <a:off x="762000" y="1371600"/>
            <a:ext cx="7391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rgbClr val="00B0F0"/>
                </a:solidFill>
              </a:rPr>
              <a:t>安装软件 </a:t>
            </a:r>
            <a:r>
              <a:rPr lang="en-US" altLang="zh-CN" sz="2800" dirty="0">
                <a:solidFill>
                  <a:srgbClr val="00B0F0"/>
                </a:solidFill>
              </a:rPr>
              <a:t>python </a:t>
            </a:r>
            <a:r>
              <a:rPr lang="zh-CN" altLang="en-US" sz="2800" dirty="0">
                <a:solidFill>
                  <a:srgbClr val="00B0F0"/>
                </a:solidFill>
              </a:rPr>
              <a:t>和工具包</a:t>
            </a:r>
            <a:r>
              <a:rPr lang="en-US" altLang="zh-CN" sz="2800" dirty="0" err="1">
                <a:solidFill>
                  <a:srgbClr val="00B0F0"/>
                </a:solidFill>
              </a:rPr>
              <a:t>sklearn</a:t>
            </a:r>
            <a:endParaRPr lang="en-US" altLang="zh-CN" sz="2800" dirty="0">
              <a:solidFill>
                <a:srgbClr val="00B0F0"/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/>
          </a:p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chemeClr val="accent6"/>
                </a:solidFill>
              </a:rPr>
              <a:t>生成数据 </a:t>
            </a:r>
            <a:r>
              <a:rPr lang="en-US" altLang="zh-CN" sz="2800" dirty="0" err="1">
                <a:solidFill>
                  <a:schemeClr val="accent6"/>
                </a:solidFill>
              </a:rPr>
              <a:t>make_circles</a:t>
            </a:r>
            <a:r>
              <a:rPr lang="en-US" altLang="zh-CN" sz="2800" dirty="0">
                <a:solidFill>
                  <a:schemeClr val="accent6"/>
                </a:solidFill>
              </a:rPr>
              <a:t> </a:t>
            </a:r>
            <a:r>
              <a:rPr lang="zh-CN" altLang="en-US" sz="2800" dirty="0">
                <a:solidFill>
                  <a:schemeClr val="accent6"/>
                </a:solidFill>
              </a:rPr>
              <a:t>和 </a:t>
            </a:r>
            <a:r>
              <a:rPr lang="en-US" altLang="zh-CN" sz="2800" dirty="0" err="1">
                <a:solidFill>
                  <a:schemeClr val="accent6"/>
                </a:solidFill>
              </a:rPr>
              <a:t>make_moons</a:t>
            </a:r>
            <a:r>
              <a:rPr lang="zh-CN" altLang="en-US" sz="2800" dirty="0">
                <a:solidFill>
                  <a:schemeClr val="accent6"/>
                </a:solidFill>
              </a:rPr>
              <a:t>，并显示 </a:t>
            </a:r>
            <a:r>
              <a:rPr lang="en-US" altLang="zh-CN" sz="2800" dirty="0">
                <a:solidFill>
                  <a:schemeClr val="accent6"/>
                </a:solidFill>
              </a:rPr>
              <a:t>X = 400x2, Y = {0, 1}</a:t>
            </a:r>
            <a:r>
              <a:rPr lang="en-US" altLang="zh-CN" sz="2800" baseline="30000" dirty="0">
                <a:solidFill>
                  <a:schemeClr val="accent6"/>
                </a:solidFill>
              </a:rPr>
              <a:t>400</a:t>
            </a:r>
            <a:r>
              <a:rPr lang="zh-CN" altLang="en-US" sz="2800" dirty="0">
                <a:solidFill>
                  <a:schemeClr val="accent6"/>
                </a:solidFill>
              </a:rPr>
              <a:t> ，画图： </a:t>
            </a:r>
            <a:endParaRPr lang="zh-CN" altLang="en-US" sz="2800" baseline="30000" dirty="0">
              <a:solidFill>
                <a:schemeClr val="accent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E533A0-6960-4520-B016-C0ABC0232B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6597" r="8333" b="4862"/>
          <a:stretch/>
        </p:blipFill>
        <p:spPr>
          <a:xfrm>
            <a:off x="1425300" y="3287345"/>
            <a:ext cx="2880000" cy="22254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BEEAB6-1CAE-431A-8AE9-E5D115AD84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6598" r="8334" b="4861"/>
          <a:stretch/>
        </p:blipFill>
        <p:spPr>
          <a:xfrm>
            <a:off x="4800600" y="3287345"/>
            <a:ext cx="2880000" cy="216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A38169-6020-4988-BAF6-C5770980C269}"/>
              </a:ext>
            </a:extLst>
          </p:cNvPr>
          <p:cNvSpPr txBox="1"/>
          <p:nvPr/>
        </p:nvSpPr>
        <p:spPr>
          <a:xfrm>
            <a:off x="762000" y="571500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030A0"/>
                </a:solidFill>
              </a:rPr>
              <a:t>3. </a:t>
            </a:r>
            <a:r>
              <a:rPr lang="zh-CN" altLang="en-US" sz="2800" dirty="0">
                <a:solidFill>
                  <a:srgbClr val="7030A0"/>
                </a:solidFill>
              </a:rPr>
              <a:t>思考：高维数据如何可视化？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36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E6725E-51F0-403F-8AEC-44541D973918}"/>
              </a:ext>
            </a:extLst>
          </p:cNvPr>
          <p:cNvSpPr txBox="1"/>
          <p:nvPr/>
        </p:nvSpPr>
        <p:spPr>
          <a:xfrm>
            <a:off x="1600200" y="381000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今日任务：低维数据可视化 </a:t>
            </a:r>
            <a:r>
              <a:rPr lang="en-US" altLang="zh-CN" sz="3200" dirty="0"/>
              <a:t>II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6C74CE-A355-4567-A18E-AA9BEF8CA538}"/>
              </a:ext>
            </a:extLst>
          </p:cNvPr>
          <p:cNvSpPr txBox="1"/>
          <p:nvPr/>
        </p:nvSpPr>
        <p:spPr>
          <a:xfrm>
            <a:off x="762000" y="1371600"/>
            <a:ext cx="7391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4. </a:t>
            </a:r>
            <a:r>
              <a:rPr lang="zh-CN" altLang="en-US" sz="2800" dirty="0">
                <a:solidFill>
                  <a:srgbClr val="00B0F0"/>
                </a:solidFill>
              </a:rPr>
              <a:t>上机器学习数据库</a:t>
            </a:r>
            <a:r>
              <a:rPr lang="en-US" altLang="zh-CN" sz="2800" dirty="0">
                <a:hlinkClick r:id="rId2"/>
              </a:rPr>
              <a:t>http://archive.ics.uci.edu/ml/index.php</a:t>
            </a:r>
            <a:endParaRPr lang="en-US" altLang="zh-CN" sz="2800" dirty="0"/>
          </a:p>
          <a:p>
            <a:r>
              <a:rPr lang="zh-CN" altLang="en-US" sz="2800" dirty="0">
                <a:solidFill>
                  <a:srgbClr val="00B0F0"/>
                </a:solidFill>
              </a:rPr>
              <a:t>下载并显示至少一个图像和一个文档数据集</a:t>
            </a:r>
            <a:endParaRPr lang="en-US" altLang="zh-CN" sz="2800" dirty="0">
              <a:solidFill>
                <a:srgbClr val="00B0F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698C54-6AE2-4F5A-942E-F7FF99C72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19400"/>
            <a:ext cx="3048000" cy="304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A7E3DF-215D-4371-A358-2D65FEE6D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3" t="9723" r="27836" b="32778"/>
          <a:stretch/>
        </p:blipFill>
        <p:spPr>
          <a:xfrm>
            <a:off x="4951800" y="2819400"/>
            <a:ext cx="3049200" cy="30272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F09C92-CAF6-4B50-9D1C-4BBCC52980C2}"/>
              </a:ext>
            </a:extLst>
          </p:cNvPr>
          <p:cNvSpPr txBox="1"/>
          <p:nvPr/>
        </p:nvSpPr>
        <p:spPr>
          <a:xfrm>
            <a:off x="1562100" y="5914999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32FA92-3517-4FF5-8608-A97A25B8A82E}"/>
              </a:ext>
            </a:extLst>
          </p:cNvPr>
          <p:cNvSpPr txBox="1"/>
          <p:nvPr/>
        </p:nvSpPr>
        <p:spPr>
          <a:xfrm>
            <a:off x="5676300" y="591751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Face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23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7391400" cy="714375"/>
          </a:xfrm>
        </p:spPr>
        <p:txBody>
          <a:bodyPr/>
          <a:lstStyle/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纲要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87624" y="2209800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什么是机器学习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机器学习的发展历史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机器学习的任务与应用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机器学习的性能度量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340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7391400" cy="714375"/>
          </a:xfrm>
        </p:spPr>
        <p:txBody>
          <a:bodyPr/>
          <a:lstStyle/>
          <a:p>
            <a:r>
              <a:rPr lang="en-US" altLang="zh-CN" dirty="0"/>
              <a:t>§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纲要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87624" y="2209800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什么是机器学习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机器学习的发展历史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机器学习的任务与应用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机器学习的性能度量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70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22111" t="13927" r="8926" b="5140"/>
          <a:stretch/>
        </p:blipFill>
        <p:spPr bwMode="auto">
          <a:xfrm>
            <a:off x="2209800" y="1828800"/>
            <a:ext cx="4940039" cy="3873500"/>
          </a:xfrm>
          <a:prstGeom prst="rect">
            <a:avLst/>
          </a:prstGeom>
          <a:noFill/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EDC1B72-CDB8-403E-B84D-928C1620354F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什么是机器学习？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4192693"/>
            <a:ext cx="8991600" cy="161290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1066800" y="1676400"/>
            <a:ext cx="7548963" cy="436786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457200" indent="-457200">
              <a:lnSpc>
                <a:spcPts val="3800"/>
              </a:lnSpc>
              <a:buFont typeface="Arial" panose="020B0604020202020204" pitchFamily="34" charset="0"/>
              <a:buChar char="•"/>
              <a:tabLst>
                <a:tab pos="7150100" algn="l"/>
              </a:tabLst>
            </a:pPr>
            <a:r>
              <a:rPr lang="en-US" altLang="zh-CN" sz="3229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对于某类任务</a:t>
            </a:r>
            <a:r>
              <a:rPr lang="en-US" altLang="zh-CN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29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CN" sz="3229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和性能度量</a:t>
            </a:r>
            <a:r>
              <a:rPr lang="en-US" altLang="zh-CN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29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3229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，如果一个</a:t>
            </a:r>
            <a:r>
              <a:rPr lang="zh-CN" altLang="en-US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计算机程序在 </a:t>
            </a:r>
            <a:r>
              <a:rPr lang="en-US" altLang="zh-CN" sz="322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zh-CN" altLang="en-US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上以 </a:t>
            </a:r>
            <a:r>
              <a:rPr lang="en-US" altLang="zh-CN" sz="322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衡量的性能随着经验 </a:t>
            </a:r>
            <a:r>
              <a:rPr lang="en-US" altLang="zh-CN" sz="3229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而自我完善，</a:t>
            </a:r>
            <a:r>
              <a:rPr lang="en-US" altLang="zh-CN" sz="3229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那么</a:t>
            </a:r>
            <a:r>
              <a:rPr lang="zh-CN" altLang="en-US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我们称这个</a:t>
            </a:r>
            <a:r>
              <a:rPr lang="en-US" altLang="zh-CN" sz="3229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计算机程序</a:t>
            </a:r>
            <a:r>
              <a:rPr lang="zh-CN" altLang="en-US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在从</a:t>
            </a:r>
            <a:r>
              <a:rPr lang="en-US" altLang="zh-CN" sz="3229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经验</a:t>
            </a:r>
            <a:r>
              <a:rPr lang="en-US" altLang="zh-CN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29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322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29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中</a:t>
            </a:r>
            <a:r>
              <a:rPr lang="en-US" altLang="zh-CN" sz="3229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学习</a:t>
            </a:r>
            <a:r>
              <a:rPr lang="en-US" altLang="zh-CN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  <a:tabLst>
                <a:tab pos="7150100" algn="l"/>
              </a:tabLst>
            </a:pPr>
            <a:r>
              <a:rPr lang="en-US" altLang="zh-CN" sz="3229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3229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322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29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322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229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322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0C5D4DE-25D1-42BB-8A99-890211AAEC12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定义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7391400" cy="714375"/>
          </a:xfrm>
        </p:spPr>
        <p:txBody>
          <a:bodyPr/>
          <a:lstStyle/>
          <a:p>
            <a:r>
              <a:rPr lang="en-US" altLang="zh-CN" dirty="0"/>
              <a:t>§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纲要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87624" y="2209800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什么是机器学习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机器学习的发展历史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机器学习的任务与应用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机器学习的性能度量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511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0C5D4DE-25D1-42BB-8A99-890211AAEC12}"/>
              </a:ext>
            </a:extLst>
          </p:cNvPr>
          <p:cNvSpPr txBox="1">
            <a:spLocks/>
          </p:cNvSpPr>
          <p:nvPr/>
        </p:nvSpPr>
        <p:spPr bwMode="gray">
          <a:xfrm>
            <a:off x="3810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ts val="4400"/>
              </a:lnSpc>
            </a:pPr>
            <a:r>
              <a:rPr lang="en-US" altLang="zh-CN" kern="1200" dirty="0"/>
              <a:t>§ </a:t>
            </a:r>
            <a:r>
              <a:rPr lang="zh-CN" altLang="en-US" kern="1200" dirty="0"/>
              <a:t>起源自“人工智能”</a:t>
            </a:r>
          </a:p>
        </p:txBody>
      </p:sp>
      <p:sp>
        <p:nvSpPr>
          <p:cNvPr id="6" name="任意多边形 1">
            <a:extLst>
              <a:ext uri="{FF2B5EF4-FFF2-40B4-BE49-F238E27FC236}">
                <a16:creationId xmlns:a16="http://schemas.microsoft.com/office/drawing/2014/main" id="{15F4A34D-0221-417E-8ECC-AC07432B70C8}"/>
              </a:ext>
            </a:extLst>
          </p:cNvPr>
          <p:cNvSpPr/>
          <p:nvPr/>
        </p:nvSpPr>
        <p:spPr>
          <a:xfrm>
            <a:off x="275843" y="4814316"/>
            <a:ext cx="8641081" cy="1891284"/>
          </a:xfrm>
          <a:custGeom>
            <a:avLst/>
            <a:gdLst/>
            <a:ahLst/>
            <a:cxnLst/>
            <a:rect l="0" t="0" r="0" b="0"/>
            <a:pathLst>
              <a:path w="8641081" h="1891284">
                <a:moveTo>
                  <a:pt x="0" y="1891283"/>
                </a:moveTo>
                <a:lnTo>
                  <a:pt x="8641080" y="1891283"/>
                </a:lnTo>
                <a:lnTo>
                  <a:pt x="864108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ws_A5F5.tmp">
            <a:extLst>
              <a:ext uri="{FF2B5EF4-FFF2-40B4-BE49-F238E27FC236}">
                <a16:creationId xmlns:a16="http://schemas.microsoft.com/office/drawing/2014/main" id="{EC07EDDA-22B8-4043-9170-A1CF10366D0D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15200" y="1210870"/>
            <a:ext cx="1828800" cy="2578100"/>
          </a:xfrm>
          <a:prstGeom prst="rect">
            <a:avLst/>
          </a:prstGeom>
        </p:spPr>
      </p:pic>
      <p:sp>
        <p:nvSpPr>
          <p:cNvPr id="10" name="TextBox 25">
            <a:extLst>
              <a:ext uri="{FF2B5EF4-FFF2-40B4-BE49-F238E27FC236}">
                <a16:creationId xmlns:a16="http://schemas.microsoft.com/office/drawing/2014/main" id="{59DEF0F4-7651-4FB6-BBD2-3AB9EBA0F8D0}"/>
              </a:ext>
            </a:extLst>
          </p:cNvPr>
          <p:cNvSpPr txBox="1"/>
          <p:nvPr/>
        </p:nvSpPr>
        <p:spPr>
          <a:xfrm>
            <a:off x="7385050" y="3798788"/>
            <a:ext cx="1641475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6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zh-CN" altLang="en-US"/>
              <a:t>	</a:t>
            </a:r>
            <a:r>
              <a:rPr lang="zh-CN" altLang="en-US" sz="1598">
                <a:solidFill>
                  <a:srgbClr val="000000"/>
                </a:solidFill>
                <a:latin typeface="微软雅黑"/>
              </a:rPr>
              <a:t>约翰  麦卡锡</a:t>
            </a:r>
          </a:p>
          <a:p>
            <a:pPr marL="0" marR="0" lvl="0" indent="0" defTabSz="914400" eaLnBrk="1" fontAlgn="auto" latinLnBrk="0" hangingPunct="1">
              <a:lnSpc>
                <a:spcPts val="1922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zh-CN" altLang="en-US" sz="1598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596">
                <a:solidFill>
                  <a:srgbClr val="000000"/>
                </a:solidFill>
                <a:latin typeface="微软雅黑"/>
              </a:rPr>
              <a:t>(1927-2011)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en-US" altLang="zh-CN" sz="1596">
                <a:solidFill>
                  <a:srgbClr val="000000"/>
                </a:solidFill>
                <a:latin typeface="微软雅黑"/>
              </a:rPr>
              <a:t>“</a:t>
            </a:r>
            <a:r>
              <a:rPr lang="zh-CN" altLang="en-US" sz="1596">
                <a:solidFill>
                  <a:srgbClr val="000000"/>
                </a:solidFill>
                <a:latin typeface="微软雅黑"/>
              </a:rPr>
              <a:t>人工智能之父”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0368FEDD-A232-48F1-ADED-02A23D047D27}"/>
              </a:ext>
            </a:extLst>
          </p:cNvPr>
          <p:cNvSpPr txBox="1"/>
          <p:nvPr/>
        </p:nvSpPr>
        <p:spPr>
          <a:xfrm>
            <a:off x="7587742" y="4530812"/>
            <a:ext cx="1301638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4"/>
              </a:lnSpc>
            </a:pPr>
            <a:r>
              <a:rPr lang="en-US" altLang="zh-CN" sz="1596">
                <a:solidFill>
                  <a:srgbClr val="000000"/>
                </a:solidFill>
                <a:latin typeface="微软雅黑"/>
              </a:rPr>
              <a:t>1971</a:t>
            </a:r>
            <a:r>
              <a:rPr lang="zh-CN" altLang="en-US" sz="1596">
                <a:solidFill>
                  <a:srgbClr val="000000"/>
                </a:solidFill>
                <a:latin typeface="微软雅黑"/>
              </a:rPr>
              <a:t>年图灵奖</a:t>
            </a: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C9117830-20B2-4D7F-A9D4-3FBA13D57F86}"/>
              </a:ext>
            </a:extLst>
          </p:cNvPr>
          <p:cNvSpPr txBox="1"/>
          <p:nvPr/>
        </p:nvSpPr>
        <p:spPr>
          <a:xfrm>
            <a:off x="1066520" y="2103471"/>
            <a:ext cx="1231106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en-US" altLang="zh-CN" sz="2400">
                <a:solidFill>
                  <a:srgbClr val="000000"/>
                </a:solidFill>
                <a:latin typeface="Times New Roman"/>
              </a:rPr>
              <a:t>1956</a:t>
            </a: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年夏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4B1DEF3D-DF9C-4EAC-9BBB-4D1FAF5EE7EE}"/>
              </a:ext>
            </a:extLst>
          </p:cNvPr>
          <p:cNvSpPr txBox="1"/>
          <p:nvPr/>
        </p:nvSpPr>
        <p:spPr>
          <a:xfrm>
            <a:off x="2895600" y="2159859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>
                <a:solidFill>
                  <a:srgbClr val="000000"/>
                </a:solidFill>
                <a:latin typeface="微软雅黑"/>
              </a:rPr>
              <a:t>美国达特茅斯学院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86C3D2A5-6282-4919-AAF4-BDC445DB89BD}"/>
              </a:ext>
            </a:extLst>
          </p:cNvPr>
          <p:cNvSpPr txBox="1"/>
          <p:nvPr/>
        </p:nvSpPr>
        <p:spPr>
          <a:xfrm>
            <a:off x="1066520" y="2696382"/>
            <a:ext cx="5058308" cy="6412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US" altLang="zh-CN" sz="1802" dirty="0">
                <a:solidFill>
                  <a:srgbClr val="000000"/>
                </a:solidFill>
                <a:latin typeface="Times New Roman"/>
              </a:rPr>
              <a:t>J. McCarthy, M. Minsky, N. </a:t>
            </a:r>
            <a:r>
              <a:rPr lang="en-US" altLang="zh-CN" sz="1802" dirty="0" err="1">
                <a:solidFill>
                  <a:srgbClr val="000000"/>
                </a:solidFill>
                <a:latin typeface="Times New Roman"/>
              </a:rPr>
              <a:t>Lochester</a:t>
            </a:r>
            <a:r>
              <a:rPr lang="en-US" altLang="zh-CN" sz="1802" dirty="0">
                <a:solidFill>
                  <a:srgbClr val="000000"/>
                </a:solidFill>
                <a:latin typeface="Times New Roman"/>
              </a:rPr>
              <a:t>, C. E. Shannon,</a:t>
            </a:r>
          </a:p>
          <a:p>
            <a:pPr>
              <a:lnSpc>
                <a:spcPts val="2774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H.A. Simon, A. Newell, A. L. Samuel 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等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10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余人</a:t>
            </a: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9ADAF82B-53B6-455F-8B54-9B000BB02950}"/>
              </a:ext>
            </a:extLst>
          </p:cNvPr>
          <p:cNvSpPr txBox="1"/>
          <p:nvPr/>
        </p:nvSpPr>
        <p:spPr>
          <a:xfrm>
            <a:off x="367893" y="4118645"/>
            <a:ext cx="718145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>
                <a:solidFill>
                  <a:srgbClr val="FF0000"/>
                </a:solidFill>
                <a:latin typeface="微软雅黑"/>
              </a:rPr>
              <a:t>达特茅斯会议标志着人工智能这一学科的诞生</a:t>
            </a: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265526D0-1B5D-4366-8A62-53182AF63D8F}"/>
              </a:ext>
            </a:extLst>
          </p:cNvPr>
          <p:cNvSpPr txBox="1"/>
          <p:nvPr/>
        </p:nvSpPr>
        <p:spPr>
          <a:xfrm>
            <a:off x="367893" y="4926406"/>
            <a:ext cx="8592096" cy="17568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62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John McCarthy (1927 - 2011):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</a:tabLst>
              <a:defRPr/>
            </a:pPr>
            <a:endParaRPr lang="en-US" altLang="zh-CN" dirty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265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CN" sz="1802" dirty="0">
                <a:solidFill>
                  <a:srgbClr val="000000"/>
                </a:solidFill>
                <a:latin typeface="Times New Roman"/>
              </a:rPr>
              <a:t>1971</a:t>
            </a:r>
            <a:r>
              <a:rPr lang="zh-CN" altLang="en-US" sz="1802" dirty="0">
                <a:solidFill>
                  <a:srgbClr val="000000"/>
                </a:solidFill>
                <a:latin typeface="微软雅黑"/>
              </a:rPr>
              <a:t>年获图灵奖</a:t>
            </a:r>
            <a:r>
              <a:rPr lang="en-US" altLang="zh-CN" sz="1802" dirty="0">
                <a:solidFill>
                  <a:srgbClr val="000000"/>
                </a:solidFill>
                <a:latin typeface="Times New Roman"/>
              </a:rPr>
              <a:t>, 1985</a:t>
            </a:r>
            <a:r>
              <a:rPr lang="zh-CN" altLang="en-US" sz="1802" dirty="0">
                <a:solidFill>
                  <a:srgbClr val="000000"/>
                </a:solidFill>
                <a:latin typeface="微软雅黑"/>
              </a:rPr>
              <a:t>年获</a:t>
            </a:r>
            <a:r>
              <a:rPr lang="en-US" altLang="zh-CN" sz="1802" dirty="0">
                <a:solidFill>
                  <a:srgbClr val="000000"/>
                </a:solidFill>
                <a:latin typeface="Times New Roman"/>
              </a:rPr>
              <a:t>IJCAI</a:t>
            </a:r>
            <a:r>
              <a:rPr lang="zh-CN" altLang="en-US" sz="1802" dirty="0">
                <a:solidFill>
                  <a:srgbClr val="000000"/>
                </a:solidFill>
                <a:latin typeface="微软雅黑"/>
              </a:rPr>
              <a:t>终身成就奖。人工智能之父。他提出了“人工智能”</a:t>
            </a:r>
          </a:p>
          <a:p>
            <a:pPr marL="0" marR="0" lvl="0" indent="0" defTabSz="914400" eaLnBrk="1" fontAlgn="auto" latinLnBrk="0" hangingPunct="1">
              <a:lnSpc>
                <a:spcPts val="2161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的概念，设计出函数型程序设计语言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Lisp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，发展了递归的概念，提出常识推理和情境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演算。出生于共产党家庭，从小阅读</a:t>
            </a:r>
            <a:r>
              <a:rPr lang="en-US" altLang="zh-CN" dirty="0">
                <a:solidFill>
                  <a:srgbClr val="000000"/>
                </a:solidFill>
                <a:latin typeface="微软雅黑"/>
              </a:rPr>
              <a:t>《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10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万个为什么</a:t>
            </a:r>
            <a:r>
              <a:rPr lang="en-US" altLang="zh-CN" dirty="0">
                <a:solidFill>
                  <a:srgbClr val="000000"/>
                </a:solidFill>
                <a:latin typeface="微软雅黑"/>
              </a:rPr>
              <a:t>》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，中学时自修</a:t>
            </a:r>
            <a:r>
              <a:rPr lang="en-US" altLang="zh-CN" dirty="0" err="1">
                <a:solidFill>
                  <a:srgbClr val="000000"/>
                </a:solidFill>
                <a:latin typeface="Times New Roman"/>
              </a:rPr>
              <a:t>CalTech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的数学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课程，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17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岁进入</a:t>
            </a:r>
            <a:r>
              <a:rPr lang="en-US" altLang="zh-CN" dirty="0" err="1">
                <a:solidFill>
                  <a:srgbClr val="000000"/>
                </a:solidFill>
                <a:latin typeface="Times New Roman"/>
              </a:rPr>
              <a:t>CalTech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时免修两年数学，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岁在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Princeton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获博士学位，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37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岁担任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Stanford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大学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AI</a:t>
            </a: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实验室主任。</a:t>
            </a:r>
          </a:p>
        </p:txBody>
      </p:sp>
    </p:spTree>
    <p:extLst>
      <p:ext uri="{BB962C8B-B14F-4D97-AF65-F5344CB8AC3E}">
        <p14:creationId xmlns:p14="http://schemas.microsoft.com/office/powerpoint/2010/main" val="2470208063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13 2">
      <a:dk1>
        <a:srgbClr val="000000"/>
      </a:dk1>
      <a:lt1>
        <a:srgbClr val="FFFFFF"/>
      </a:lt1>
      <a:dk2>
        <a:srgbClr val="2E507A"/>
      </a:dk2>
      <a:lt2>
        <a:srgbClr val="333333"/>
      </a:lt2>
      <a:accent1>
        <a:srgbClr val="5A90C2"/>
      </a:accent1>
      <a:accent2>
        <a:srgbClr val="8AC246"/>
      </a:accent2>
      <a:accent3>
        <a:srgbClr val="FFFFFF"/>
      </a:accent3>
      <a:accent4>
        <a:srgbClr val="000000"/>
      </a:accent4>
      <a:accent5>
        <a:srgbClr val="B5C6DD"/>
      </a:accent5>
      <a:accent6>
        <a:srgbClr val="7DB03F"/>
      </a:accent6>
      <a:hlink>
        <a:srgbClr val="F6831A"/>
      </a:hlink>
      <a:folHlink>
        <a:srgbClr val="EFC8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3 1">
        <a:dk1>
          <a:srgbClr val="000000"/>
        </a:dk1>
        <a:lt1>
          <a:srgbClr val="FFFFFF"/>
        </a:lt1>
        <a:dk2>
          <a:srgbClr val="800000"/>
        </a:dk2>
        <a:lt2>
          <a:srgbClr val="333333"/>
        </a:lt2>
        <a:accent1>
          <a:srgbClr val="EB6743"/>
        </a:accent1>
        <a:accent2>
          <a:srgbClr val="D3A911"/>
        </a:accent2>
        <a:accent3>
          <a:srgbClr val="FFFFFF"/>
        </a:accent3>
        <a:accent4>
          <a:srgbClr val="000000"/>
        </a:accent4>
        <a:accent5>
          <a:srgbClr val="F3B8B0"/>
        </a:accent5>
        <a:accent6>
          <a:srgbClr val="BF990E"/>
        </a:accent6>
        <a:hlink>
          <a:srgbClr val="7B9B63"/>
        </a:hlink>
        <a:folHlink>
          <a:srgbClr val="38A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2">
        <a:dk1>
          <a:srgbClr val="000000"/>
        </a:dk1>
        <a:lt1>
          <a:srgbClr val="FFFFFF"/>
        </a:lt1>
        <a:dk2>
          <a:srgbClr val="2E507A"/>
        </a:dk2>
        <a:lt2>
          <a:srgbClr val="333333"/>
        </a:lt2>
        <a:accent1>
          <a:srgbClr val="5A90C2"/>
        </a:accent1>
        <a:accent2>
          <a:srgbClr val="8AC246"/>
        </a:accent2>
        <a:accent3>
          <a:srgbClr val="FFFFFF"/>
        </a:accent3>
        <a:accent4>
          <a:srgbClr val="000000"/>
        </a:accent4>
        <a:accent5>
          <a:srgbClr val="B5C6DD"/>
        </a:accent5>
        <a:accent6>
          <a:srgbClr val="7DB03F"/>
        </a:accent6>
        <a:hlink>
          <a:srgbClr val="F6831A"/>
        </a:hlink>
        <a:folHlink>
          <a:srgbClr val="EFC8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3">
        <a:dk1>
          <a:srgbClr val="000000"/>
        </a:dk1>
        <a:lt1>
          <a:srgbClr val="FFFFFF"/>
        </a:lt1>
        <a:dk2>
          <a:srgbClr val="A82A9F"/>
        </a:dk2>
        <a:lt2>
          <a:srgbClr val="4D4D4D"/>
        </a:lt2>
        <a:accent1>
          <a:srgbClr val="12B4D4"/>
        </a:accent1>
        <a:accent2>
          <a:srgbClr val="F1C23D"/>
        </a:accent2>
        <a:accent3>
          <a:srgbClr val="FFFFFF"/>
        </a:accent3>
        <a:accent4>
          <a:srgbClr val="000000"/>
        </a:accent4>
        <a:accent5>
          <a:srgbClr val="AAD6E6"/>
        </a:accent5>
        <a:accent6>
          <a:srgbClr val="DAB036"/>
        </a:accent6>
        <a:hlink>
          <a:srgbClr val="8CA62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ABD816C5-ED7C-464E-9FA2-71370809D6ED}" vid="{1B57AA99-3AEE-4C99-858A-D3EA02BE0F5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3 2">
    <a:dk1>
      <a:srgbClr val="000000"/>
    </a:dk1>
    <a:lt1>
      <a:srgbClr val="FFFFFF"/>
    </a:lt1>
    <a:dk2>
      <a:srgbClr val="2E507A"/>
    </a:dk2>
    <a:lt2>
      <a:srgbClr val="333333"/>
    </a:lt2>
    <a:accent1>
      <a:srgbClr val="5A90C2"/>
    </a:accent1>
    <a:accent2>
      <a:srgbClr val="8AC246"/>
    </a:accent2>
    <a:accent3>
      <a:srgbClr val="FFFFFF"/>
    </a:accent3>
    <a:accent4>
      <a:srgbClr val="000000"/>
    </a:accent4>
    <a:accent5>
      <a:srgbClr val="B5C6DD"/>
    </a:accent5>
    <a:accent6>
      <a:srgbClr val="7DB03F"/>
    </a:accent6>
    <a:hlink>
      <a:srgbClr val="F6831A"/>
    </a:hlink>
    <a:folHlink>
      <a:srgbClr val="EFC82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Words>1326</Words>
  <Application>Microsoft Office PowerPoint</Application>
  <PresentationFormat>全屏显示(4:3)</PresentationFormat>
  <Paragraphs>317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华文新魏</vt:lpstr>
      <vt:lpstr>宋体</vt:lpstr>
      <vt:lpstr>微软雅黑</vt:lpstr>
      <vt:lpstr>Arial</vt:lpstr>
      <vt:lpstr>Calibri</vt:lpstr>
      <vt:lpstr>Cambria Math</vt:lpstr>
      <vt:lpstr>Comic Sans MS</vt:lpstr>
      <vt:lpstr>Tahoma</vt:lpstr>
      <vt:lpstr>Times New Roman</vt:lpstr>
      <vt:lpstr>Wingdings</vt:lpstr>
      <vt:lpstr>主题1</vt:lpstr>
      <vt:lpstr>位图图像</vt:lpstr>
      <vt:lpstr>   第一讲 机器学习导论</vt:lpstr>
      <vt:lpstr>PowerPoint 演示文稿</vt:lpstr>
      <vt:lpstr>PowerPoint 演示文稿</vt:lpstr>
      <vt:lpstr>§ 纲要</vt:lpstr>
      <vt:lpstr>§ 纲要</vt:lpstr>
      <vt:lpstr>PowerPoint 演示文稿</vt:lpstr>
      <vt:lpstr>PowerPoint 演示文稿</vt:lpstr>
      <vt:lpstr>§ 纲要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Eric</cp:lastModifiedBy>
  <cp:revision>101</cp:revision>
  <dcterms:created xsi:type="dcterms:W3CDTF">2006-08-16T00:00:00Z</dcterms:created>
  <dcterms:modified xsi:type="dcterms:W3CDTF">2020-08-31T08:36:04Z</dcterms:modified>
</cp:coreProperties>
</file>